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77" r:id="rId9"/>
    <p:sldId id="262" r:id="rId10"/>
    <p:sldId id="263" r:id="rId11"/>
    <p:sldId id="264" r:id="rId12"/>
    <p:sldId id="266" r:id="rId13"/>
    <p:sldId id="267" r:id="rId14"/>
    <p:sldId id="265" r:id="rId15"/>
    <p:sldId id="268" r:id="rId16"/>
    <p:sldId id="271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8"/>
    <p:restoredTop sz="94628"/>
  </p:normalViewPr>
  <p:slideViewPr>
    <p:cSldViewPr snapToGrid="0" snapToObjects="1">
      <p:cViewPr>
        <p:scale>
          <a:sx n="83" d="100"/>
          <a:sy n="83" d="100"/>
        </p:scale>
        <p:origin x="134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4:0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7.1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28 6273,'-12'-16'1350,"2"4"-991,10 12 1800,0 0-2069,-26 40 0,19-30 0,-20 56 0,27-46 0,0 37 90,0 29-90,0-30 0,7 1 0,0-4 0,-4-16 89,17 10 1,0 2-90,-13 4-45,19-9 0,1-2 45,-21 5 90,34-4-180,-37-13 90,24 0-180,-24-14 0,11-2 0,-14-14-719,0 0 629,13-40 0,-10 30 0,11-43 90,-14 49-90,0-36 90,-14 21 0,11-38 0,-10 37 90,-1-20 90,11 24-90,-10-1 90,-1-9 180,-2-4-180,-14-3-90,13 3 90,-9 3 0,23 24-90,-11-24 90,1 11-90,10-1 90,-11-23-90,14 34 0,0-48-90,0 48 180,0-34-90,0 37 0,14-24 0,-11 24 0,24-24 0,-24 24 0,23-24 0,4 11 0,3-1 90,-3 4-180,10-1 90,-7 11 0,1-10 0,-8 13 90,-26 0-90,53 13 90,-39-10-90,52 11 90,-49-1-90,-1-10 0,11 11 0,3-1 90,-10 4 0,6-1 89,-13 11-179,-9-11 180,-18 27-90,8-23 0,-61 20 0,57-36 0,-43 9 0,23 0-90,-16-10-180,-14 24-90,27-24-89,6 11-2880,27-14 3036,0 0 1,12 5 0,3 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51.7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84 5914,'-13'-13'629,"2"2"-449,11 11 3868,0 0-4048,79 13 90,-59-9-90,60 9 0,-53-13 0,-21 0 0,21 0 90,-1 0-90,21-13 0,16 9 0,-17-9 0,-19 13 0,13 0 0,-4 0 0,11 0 0,19 0 0,-29-13 0,9 9 0,7-9 0,-46 13 90,59 0-90,-56 0 0,57 0 0,-61 0-90,61 0 90,-31 0 0,11 0 0,6 0 90,-46 0-90,46 0 0,-47 0 0,21 0 0,13-13 0,-30 10 0,56-11 0,-59 14 0,59 0 0,-56 0-90,30 0 0,-13 0-90,-21 0 90,21 0 0,-27 0-270,0 0 270,26 0 0,-19 0 0,19 0 90,-26 0-810,0 0 1,9 3 0,2 0-1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52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3 253 6363,'-1'-7'1170,"0"1"-811,1 6 1,0 0-90,80-14 0,-61 11 0,61-10 270,-40 13-361,-3 0 271,36 0-270,-40 0 270,33 0-360,-29-13 0,9 9 0,-19-9 0,-1 13 0,-19 0-1,59 0-89,-29-13 90,9 9 0,34-9 0,-40 0-90,60 10 90,-51-11-90,34 1 90,-33 10-90,36-11 0,-49 14-90,29-13 90,-59 10 90,46-11-90,-20 14 0,1 0 0,19-13 0,-47 10 0,21-10 0,13 13 0,-30 0 0,30 0 0,-14 0 90,-19 0-180,19 0 90,27-14 0,-39 11 0,79-10 0,-83 13 0,56 0 0,-19 0 0,16 0 0,-17 0 0,20 0 0,-56 0 0,30 0 0,-13 0 0,-21 0 0,21 0 0,-27 0 0,27 0-90,-21 0 0,21 0-180,-27 0-810,0 0 1,13 4 0,3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56.5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267 110 5914,'-16'-11'539,"4"2"-359,12 9 990,0 0-991,54-27-89,-41 21 0,40-21 90,-53 27 1529,0 0-1709,-80 13 0,60-9 0,-59 9 0,65 0 0,11-9 0,-24 9 0,11 0 0,-1-10-90,4 11 90,-14-1 0,21-10 0,-34 24 0,37-24 0,-11 24 0,14-11 0,0 1 0,0-4 0,0 14 0,0-21 0,0 34 90,0-36-90,0 22 0,0-23 0,0 11 0,0-14 0,14 13 90,-11-10 0,37 11 0,-34-14 0,21 0-90,-27 0 90,0 0-90,40-14 0,-30 11 90,56-24-180,-46 24 90,23-23 90,0 9-90,-23 0-90,20-9 180,-23 23-90,-1-11 0,11 1 0,3-4 0,-10 1 0,6-11 0,-26 24 0,14-24 0,-11 24 0,24-24 0,-24 24 0,10-10 0,-13 0 0,0 9-90,0-9 90,0 13 0,0 0 0,0-27 0,0 21-90,0-21 90,0 27-270,0 0 270,-53 27 0,40-21 0,-40 21 0,53 0-90,0-21 90,-14 34 0,11-37 0,-10 24 0,13 3-90,0-10 90,0 6 0,0-26 0,0 14 0,0-11 0,0 10 0,0 0 0,0-9 0,13 22 0,-10-22 0,11 9 0,-14-13 0,0 13 0,0-10-90,0 11 180,0-14-90,0 0 0,0 26 0,0-19 0,0 20 0,0-27 0,0 0 0,0 13 0,0-10-90,0 10 0,0-13-720,0 0 1,5 7 0,3 1-1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57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225 27 5824,'-8'-15'0,"1"3"0,7 12 3867,0 0-3867,-53 27 0,40-21 90,-40 21-90,39-14 0,11-10 0,-37 24 90,33-24-90,-19 11 0,26-14 90,0 0-90,0 13 0,0-10 0,0 10 0,0-13 0,0 0 0,26 14 0,-19-11 0,33 24 90,-37-24-90,11 10 0,12-13 0,-19 0 0,33 14 0,-37-11 0,10 10 90,14-13-90,-21 0 0,21 0 0,-27 0 0,27 13 0,-21-9 0,21 9 0,-27-13 0,0 0 0,13 13 0,-10-9 0,11 9 0,-14-13 0,13 0 90,-10 0-90,10 0 0,-13 0 360,0 0-360,-26 26 90,19-19-90,-19 20 90,26-27 0,-27 0 90,21 0-90,-48 13 0,48-10 0,-21 11-1,1-14 1,19 0 0,-20 0-90,27 0-1170,0 0 1,10 8 0,3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59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21 6094,'-14'-11'809,"3"1"-629,11 10 3508,0 0-3688,13 53 90,-10-39-90,11 65 0,-14-72 90,13 33-90,-10-37 0,11 24 0,-14-24 0,13 24 0,-10-24 90,10 37-90,-13-20 0,0 23 90,0 0-90,0-23 0,0 20 0,0-37 0,0 10 0,0 1 0,0-11 0,0 10 0,-13 14 0,10-7 0,-10 10 0,13-4-90,0-23 90,0 11-90,0 12 0,0-19 90,0 19 0,0-26-2879,0 0 2700,0-53-91,0 40 90,0-40 0,0 26 90,13 7-90,-10-23 90,10 27 90,-13-24-90,0 33 180,0-33-90,0 37 90,-13-37 0,10 34 90,-10-34-90,13 36 90,0-22-180,0 23 270,0-11-270,0-12 90,0 19-1,0-20 1,0 27 0,0 0 0,0-13-90,0 10 90,0-10 0,0 13-90,13-14 0,-10 11 90,10-10 0,-13 13 0,14-14-90,-11 11 180,10-10-90,1 13 90,-11 0-90,10 0 90,14-13-90,-21 9 0,21-9 0,0 13-1,-21 0-89,21 0 0,13 13 0,-30-9 0,43 9 0,-50-13 0,24 13 0,-24-10 0,10 24 0,0-10 0,-9-1 0,9-3 0,-13 1 0,0-11 0,0 10 0,0-13 0,-13 27 90,9-20-90,-22 19 90,23-26 0,-51 13 0,44-9 90,-43 9-90,23 0 180,11-9-270,-8 9 90,0-13-90,21 0 0,-21 0-90,27 0-832,0 0 0,4 6 0,1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59.8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191 159 6004,'-6'-5'629,"1"1"-449,18-9 0,-10 10 0,10-11-90,-13 14 0,0 0 90,14 0 0,-11 0-90,24-13-1,-24 10 1,10-10 90,0-1 0,-9 11-90,9-10 90,-13 13-90,0 0 0,0-27 0,0 21 0,0-21 90,0 27 90,0 0-270,-40 0 90,30 0-90,-30 0 0,40 0 90,0 0-1,-39 13-89,29-9 0,-44 22 0,51-23 90,-10 24-90,13-24 0,-27 24 0,21-24 0,-21 24 0,27-24 0,0 10 0,-13 1 0,10-11 0,-11 10 0,14-13-179,14 27 89,-11-21-90,23 21 0,-22-27 0,9 0-90,-13 0-719,40 0 359,-30 0 630,30 0 0,3-7 0,12-2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00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11 115 5914,'-6'-4'629,"2"2"-449,4 2 0,0 0 0,0-27 0,0 20 0,0-19 0,0 26 1169,0 0-1349,0 53 90,0-40-90,0 40 90,0-39-90,0-11 90,0 37-90,0-34 90,0 34-90,0-36 90,0 9-90,0-13 449,0 0-359,26-40 0,-19 30 0,19-30 90,-26 14 0,0 19 0,0-33-90,0 37 270,14-24-270,-11 24 0,10-24-90,-13 24-90,0-10 0,0 13 0,0 0-90,14-13-1979,-11 9 1170,10-9 989,1 0 0,-6 14 0,12-8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01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412 1 6183,'-66'4'720,"43"-9"-540,-30 19 0,53-14 90,0 0-180,-27 0 90,21 0-91,-21 0 1,14 0 0,9 0 0,-9 0 0,-13 13 180,6 4-180,-10-1 0,3 11 0,24-24 90,-24 24-180,11-11 90,-1 1-90,4-4 90,13 0 0,0-9 90,0 22-90,0-22-90,0 9 90,0-13 89,0 0-179,66-13 0,-49 9 90,63-22-90,-77 22 0,23-22 0,-22 23 90,22-24 0,-22 24 90,22-24-90,-23 24 0,37-11 0,-33 14 0,20 0-90,-27 0 270,0 0-180,0 27-90,0-20 0,0 19 90,0-26-90,0 27-90,0-21 90,0 21-360,0-14 0,0-9-2788,0 9 3148,0-13 0,-3 23 0,0 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26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498 136 6273,'-37'-22'630,"22"12"-450,-12-3 0,27 13-90,-26 0 0,19 0 90,-20 0 89,-12 0-179,29 0 90,-57 13-180,61-10 90,-48 24 0,48-24-90,-47 24 90,46-11 0,-46 27-90,46-23 180,-33 33-180,37-19 0,-10-1 90,13 7-90,0-37 0,13 24 90,4 2-90,13-9 90,13 20-90,-10-37 0,23 11 0,-36-14 90,34 13-90,5-23 0,34 7 0,-26-14 45,-9-3 0,-10 0-45,-35 14 45,33-25 0,1-5 45,-24 13 0,21-33 0,-31 39-90,0-10 90,-10 24-1,-3-37-89,-3 34 270,-37-74-180,20 53 0,-49-42-90,45 52 90,-42-10-90,33 24 0,0-10 0,-34 13 0,57 0-90,-30 0 0,1 0-90,29 0 0,-57 13-2158,34 4 1798,0-1 540,-7 11 0,46-11 0,-9 14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25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10 6004,'-14'-5'629,"3"1"-449,11 4 1259,0 0-1439,-39 26 0,29-19 0,-44 19 0,51-26 0,-23 14 0,9 2 0,0 1 0,4 23 0,0-20 0,-4 23 0,1-13 0,-24 13-90,33-23 90,-19 20 0,26-37 0,0 37 0,0-34 0,0 21 0,0-14 0,0-9 0,0 22 0,13-9 0,-10-1 0,37 11 0,-20-10 90,23-1-90,0 11 0,4-24 0,-14 10 0,20-13 0,-46 0 90,59 0-90,-29 0 0,36-13 0,-40 10 90,20-11-90,-33 1 0,36-3 0,-36-14 90,20 0-90,-37 13 0,24-9 0,-10 9 0,13-26 0,-1 10 90,1-10-90,-13 26 90,-4-10-90,-13-3 0,0-3 90,0 3-90,-13 4 0,-17 9 0,-3 1 0,3 2 90,-10 1-90,33 10 0,-59-11 0,30 14-90,-11 0 90,-19 0-270,16 14 90,0-11-809,-3 10 359,23 1 630,-3 2 0,13 1 0,18-3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7.5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251 119 6453,'13'-16'900,"-18"3"-630,32 13-90,0 0 89,-21 0-89,21 0 0,13 0 0,-30 0 180,43-13-180,-50 10 180,37-10-270,-34 13-1,21 0 1,-27 0 270,0 0-270,-40-27-90,30 20 90,-30-19-90,40 26 0,-26 0 90,19 0 0,-19 0-90,-28 13 0,41-10 90,-67 11-90,74-14 0,-34 13 90,23 4 0,-39 26 0,33-23 90,-30 33-90,49-33 0,-22 23 0,22-27 89,4 24-179,4-33 180,36 46-180,-34-46 0,47 19-270,-46-26 91,59 0-91,-56 0-90,30 0 0,-13 0-1169,-21 0-90,48-13 1619,-21-4 0,1 12 0,-6 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26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322 25 6183,'-3'-14'630,"0"4"-450,3 10 0,-27 13 0,21-10-90,-21 10 0,14 1 269,-17 2-359,-3 14 270,-10 0-270,13 0 90,0-13 0,13-4-90,-9 13 90,22-19 0,-9 33-90,0-23 180,10-1-90,3 11 90,3-11-180,37 14 90,-7-13 0,0-4 0,60 0-90,-76-9 0,33 3 0,6-1 0,-20-6 90,51-13 0,-51 9-90,31-9 0,-34 0 90,13 9-90,11-22 90,-37 9-90,6 1 269,-12-24-269,-11 33 180,-3-46-90,-3 46 90,-24-46-180,24 47 0,-37-34 90,20 23-90,-10 1 0,-10-11 90,34 24-90,-48-11 0,8 1 0,9 10-135,-18-4 0,4 1-45,35 6-90,-39 5 1,3 3-991,42-5 1260,-83 24 0,85-21 0,-39 11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33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1 105 6004,'30'-8'359,"-27"1"-179,77 7-90,-44 0 0,11 0 0,32 0-831,-25 0 785,-4 0 1,2 0 226,25 0-211,-6-4 0,13-1 0,-7 0-344,-15 4 1,2-1 305,15 0 1,15-1 0,0-1-1,-15 0-523,-13-3 1,-3 1 500,18 4 0,9 2 0,-12-2 0,-25-5 0,-3 1 0,42 5 0,-1 2 0,-5-1-45,-16-6 0,0-1 45,23 3-128,-1-9 128,8 13 0,-24 0 0,14 0-90,0 0 0,-14 0-709,10 0 619,-49 0 180,29 0 0,-49 12 0,21 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34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2032 3 6004,'-43'-2'359,"10"1"-269,3 1 0,-23 13 0,30 4 0,-47-1 0,50-2 0,-46-1 0,29-10 0,-36 24 90,0-10-90,16-2 0,-2-1 0,-27 3 0,2 2 0,2 2 0,9-1-46,-17 0 1,0 3-45,14 7-353,-1-14 0,1-2 443,10 2-90,10-2 0,-1-1 90,-9 3-90,9-8 0,1 1 0,-11 18-180,-19-24 90,53 10-90,-20 1-540,46-11 271,-33 10 179,37-13 270,-10 0 0,18 12 0,2 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35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1706 1 5914,'-60'17'449,"-1"-11"-359,15 20 0,-11-9 0,24 0 0,-23 9 0,9-9-90,1-1 180,-37 24-90,30-16 0,0-1-45,4-6 0,-2 2 90,-34 22 0,4-2-135,8-16-775,3 11 1,0 2 774,4-3 45,15-5 0,2 1 45,0 4-45,0-5 0,1 0-45,9 5 0,-10-3 0,1-3-90,12-7-90,-7 6-539,16-12 269,10 2 180,1 1 270,-24 9 0,46-20 0,-16 10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35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1045 1 5914,'-74'40'539,"23"-17"-404,-5 17 0,2 3-45,11-6-1058,-5-8 0,0-2 1058,1 3 351,-26 27-441,24-21 90,6-1 0,2 0 0,5-2 312,-47 10-312,46-13-135,-5-1 0,1-1-135,18-5-449,-43 30 179,46-50 450,-23 24 0,28-15 0,4 11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36.6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1158 95 6094,'-43'-17'449,"8"2"-269,-5 15-90,30 0 90,-69 0-90,69 0 0,-57 0 0,61 0 180,-87 0-90,23-13-135,12 11 0,-4 1 44,-5-6 1,5 0-90,5 7 45,-14-6 0,10-1-135,44 4-179,-76-11-451,86 14 270,-59 0 450,56 0 0,-45-1 0,37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37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1586 6 6094,'-16'-3'629,"-36"1"-449,42 2-90,-83 0 90,53 0 0,-46 0-90,26 0 134,-8 6 1,-3 1-135,-9-4 60,15 5 0,-11 3 0,11-3-860,-11-5 800,-2 4 0,3-1 170,22-6-215,-3 7 0,3 0-3,13-4-492,-57 10-359,34 0-472,13-9 921,-29 9 390,69-13 0,-45 11 0,36 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38.6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 6183,'0'-14'720,"-1"2"-450,1 12-90,67 14 0,-24-11-388,5 4 0,3-1 388,22-6-90,-9 0 45,-4 0 0,6 0-90,-4 0 0,2 0 0,4 1 0,3-2 0,22-5 0,-3-1-45,-37 5 0,-3 1-135,15-6 0,-1 0 45,23 7-1402,-51 0 952,44 0 154,-70 0 386,30 0 0,-7 4 0,9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44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1569 1 6004,'-41'1'629,"-19"13"-449,40-11 90,-10 10-180,-23 1-397,3 2 487,-26 1-501,-11 9 501,24-9-45,-18 10 0,-4 3-90,38-12 0,-2 0 15,-30 5 0,-12 2 0,12-3-15,30-5 0,2-1-201,-46 7 0,6-3 246,34-3-90,-30 9-180,37-22-1219,-14 22 1039,27-23 464,6 11 0,40-9 1,2 2-1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45.0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948 467 6183,'-41'-27'720,"1"-8"-540,-3 19 0,10-14 0,-24 13 90,24-9-180,-23 9 89,22-13 1,-22 14-90,23-11 90,-13 13 0,-4-2 90,-20-30-180,-7 13 0,26 10 0,9 6 0,29 13 0,-53-22-90,49 9-180,1 1 0,-24 2-1259,33 14 809,-19 0 630,26 0 0,7 3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8.2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164 127 6183,'-8'-4'990,"2"1"-720,6 3 359,0 0-449,-40 0 90,30 0-90,-30 0 0,40 13 90,0-10-90,0 11-90,-13-1 449,9 17-359,-9 3 180,0 24-270,10-24 180,-11 10-180,14 0 90,0-23-90,0 20 179,0-37-89,14 24 0,-11-24 0,10 10 0,-13-13 360,0 0-540,27-39 0,-21 29 0,21-44 0,-27 51 90,0-23-90,0-4 0,0 10 0,13-20 90,-9 37-90,9-24 90,-13-3-90,13-3 0,-10 3-90,11 3 0,-14 24 0,0-23 0,0 22-180,0-9-180,13 0 90,4-4-2158,26-13 1348,-23 14 451,6 2 719,-26 14 0,15 3 0,3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39.9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15 222 6094,'-8'-7'539,"2"2"-449,6 5 270,0 0-270,93-14 0,-70 11-45,34-10 0,6 0 135,-17 9-180,17-9 90,6 5 0,2 3 0,5 1-478,8-1 1,-2-3 387,-12-5 89,6 11 1,0 1-90,-2-13 60,-11 9 0,13 0 0,-10 2-60,31 0 30,-26-5 0,10-3 0,-11 3 60,20 5-90,-11-4 0,-5 0 0,-21 7 90,43 0-90,-46 0 0,36-13 90,-49 10-90,29-10 0,-59 13 0,46 0 0,-47 0 955,21 0-955,-27 0 0,40 0-90,-30 0 90,30 0-90,-40 0-270,0 0 180,26 0-629,-19 0 359,19 0 90,-26 0 360,0 0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36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79 7443,'-10'-15'2248,"2"2"-449,-32 0-539,30 10-990,-30-10-91,40 13-5665,0 0 5486,-13-14 0,21 15 0,-8-10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38.3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14 131 6004,'-14'-6'449,"43"1"-269,-19 5-90,30 0 90,0-13-90,-30 10 0,70-11 0,-70 14 90,56 0 0,-19 0-90,42 0 44,-23 0 1,1 0-45,33 0-229,-36 0 1,-2 0 318,1 0-91,36 0-1303,-19 0 1214,10 0 90,-17 0 0,-13 0-90,39 0 90,-3 0-45,-24 0 0,3 0-45,-13 0 0,-2 0 40,-1 0 1,2 0 49,18 0 0,-2 0-90,-25 0 0,-1 0-215,22 0 0,-3 0 305,6 0-90,10 0 90,-9 0-90,-20-6 0,2-1 90,37 4-90,-24-4 0,-1 0 90,25 7-90,-5 0 0,1 0 0,-40 1 0,2-2 30,18-2 0,9-3 0,-11 2-30,23 1 45,-2-4 0,-3 1 182,-18 6-227,-1 0 0,1 0 0,0 0 0,-8 0 0,2 0 90,16 0-180,-17 0 180,3 0-90,-19 0 0,16 0 0,23 0 0,-49 0 1259,42 0-1259,-69 0 0,57-14 0,-21 11 10,-9-10-10,2 13 614,-12 0-614,-20 0 0,19 0-89,-26 0-654,0 0 1,6 8 0,1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39.5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5824,'0'-15'449,"0"2"-269,0 13 720,0 0-810,66-13 0,-49 10 0,49-10 0,-13 13 0,-26 0-1,29 0 1,10 0 0,1 0 0,3 0-566,-5 1 0,12-1 0,-10-1 566,19-13-60,-16 12 0,10 3 0,-11-3-30,18-11 30,-17 11 0,11 3 0,-13 0-30,5-1-34,12-7 1,-4 0 33,-35 4 45,31-4 0,-7 1-45,-54 6 0,39 0 0,-4 0 0,-41 0 0,57 0-90,-61 0-450,21 0 826,-27 0-286,0 0 0,4 8 0,2 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40.1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6004,'89'-16'449,"-13"4"-269,-3 12 0,-39 0-90,45 0 90,-39 0-1185,20 0 1095,6-14 531,-29 11-531,49-10 0,-9 13 0,-25 0 0,-2 0 0,4 0-90,25 0 90,-72 0 181,59-13-271,-56 9 0,57-9 89,-61 13 474,61 0-563,-57 0-90,43 0 0,-50 0-90,10 0 1,-13 0-181,0 0 0,11 6 0,1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41.2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0 115 6183,'39'-30'1170,"33"5"-990,-62 25-90,56 0 269,-19 0-269,-11 0 0,44-13 90,-44 9-90,11-9-273,32 13 273,-39 0 0,21 1 0,4-2 0,5-12-45,-13 11 0,-1 0 45,7-11-90,10 13-90,-40 0 67,-6 0-336,13 0-1350,-30 0 1349,30 0 360,-40 0 0,2 3 0,0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41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37 6094,'36'-4'449,"-28"2"-359,71 2 0,-69 0 0,70-13 90,-70 9-90,70-9 0,-44 13 0,11 0-90,19 0 180,-16 0 0,39 0-180,-12 0 90,9 0 0,-49 0-90,3 0 0,-14 0 0,-19 0 0,19 0 89,-26 0-89,40 0 0,-30 0 0,30 0-179,-13 0-541,-21 0 0,21 0 720,-27 0 0,10 7 0,3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45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92 6004,'-7'-1'629,"2"1"-449,85-14-90,-60 11 90,59-10 0,-39 13-90,-30 0 0,57 0 0,-61 0 90,74 0-1,-27 0-44,16 0 0,5 0-45,12 0 0,7-7 0,-7 0 0,-36 4-715,24-4 0,-2 1 715,-32 6-90,47 0-883,-54 0 973,46 0-90,-39 0 45,23 0 0,0 0-45,-19 0 0,49-13 0,-87 9 1127,61-9-1216,-57 13 824,56 0-825,-59 0-180,59 0-539,-56 0 269,30 0 180,-40 0 360,0 0 0,23 19 0,7 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46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6004,'80'-4'539,"10"1"-449,-27 3-1895,23 0 1895,-23 0 90,24 0-90,-11 0 0,0 0 45,1 0 0,-1 0-45,4 0 90,13 0 0,-7 0-90,-43 0 213,11 0 0,-1 0-213,-17 0 366,50 0-367,-49 0 1,43 0-90,-70 0-90,29 0-89,-39 0 308,0 0-669,27 0 581,-20 0 0,29 9 0,-23 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50.7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61 6363,'-17'0'810,"4"-1"-540,13 1 1439,0 0-1619,27 27-90,-21-20 90,21 46 0,-27-47-90,13 48 90,-9-48-90,9 47 90,0-19-1,-9 25-89,9-12 90,0-4 0,-10 0-90,11-23 180,-1 20-90,-10-37 180,11 24-180,-14-24 0,0 10-90,0-13-90,0 0 0,-14-53 90,11 40 0,-10-53 0,13 62 0,0-9 0,0-14 0,0 7 0,0-9 90,0 2-90,0-3 0,0 10 0,0-20 90,0 37-90,0-50 90,0 43-90,13-43 0,-10 50 0,11-24 0,-1 10 0,-10 1 0,10 2 90,1 1-90,16-3 0,-10-1-90,33 4 90,-47 13 0,21 0 0,13 13 90,-30-10-90,43 11 0,-50-14 0,10 0 0,-13 0 0,0 13 0,0-10 0,0 10 0,0-13 0,0 0 0,-26 27 0,19-20 0,-19 19-90,12-26 0,11 0-180,-24 14 90,24-11-359,-10 10-721,13-13 1260,0 0 0,2 9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8.9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543 27 6183,'-2'-15'810,"0"3"-630,2 12 1169,0 0-1169,-40 13 0,30-9 0,-30 9-90,40-13 90,0 0 90,-40 0-181,30 0 91,-70 0-90,44 0-90,-11 0 0,21 0 90,-1 13-90,21-10 0,-21 24 0,27-24 90,-26 24-90,6-10 90,-24 12-90,28 1 0,-11 0 0,24-13 90,-10 9-90,13-22 0,0 36 0,0-34 0,0 21 90,0-27 0,0 13-90,0-10 90,26 24 0,-19-24 0,59-3-180,-56-3 90,41-9 0,5-3 0,-27-1-45,18 2 0,3-2 45,-4-14-90,1 13 90,-17-9 0,-4 9 0,-23 1 0,24-11 0,-24 24-90,11-11 90,-14 14 720,0 0-630,-27 54-90,20-41 90,-19 40-90,26-40 89,0-9-178,0 9 89,0-13-630,13 13 270,-10-10-2248,37 11 1978,-33-14 630,19 0 0,-23 10 0,1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51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 60 6004,'-3'-17'899,"0"4"-629,29 13 0,-19 0-90,20 0 89,-27 0 541,0 0-630,13 0 0,-10 0-180,11 0 90,-14 0 270,0 0-360,0-13 90,0 10-90,0-11 89,0 14 1,0 0-90,-54 0 0,41 0 0,-40 0 0,26 14 0,21-11 0,-21 10 0,1-13 90,19 0-90,-20 0 0,14 27 0,10-21 0,-10 21 0,-1-14 0,11-9 0,-10 22 0,13-23 0,0 24 0,0-24 0,0 11 0,13-1 0,-10-10 0,11 11 0,-1-1-90,-10-10 0,10 10-179,14-13 89,-20 0 0,19 0 0,-26 0-1709,0 0 1439,53 0 450,-39 0 0,39 2 0,-52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51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3 194 6183,'-2'-5'630,"1"1"539,1 4-1079,0 40 0,0-30 0,0 43 0,0-50 0,14 37-90,-11-33 90,10 32 0,-13-35-90,0 22 180,0-9-90,0-1 90,0 24 270,0-33 359,13 33-539,-9-37 90,9 10-270,-13-13 539,0 0-539,13-53-90,-9 40 0,9-40 90,-13 26-90,0 21 0,0-34 0,0 37 90,0-24 0,0-3 0,0-3 0,0 3-90,0 3 90,13 11-90,-10-1 90,11 4-90,-14-14 0,0 21 0,0-21 90,13 27-90,-10 0 0,11-26 0,-14 19-360,13-20 180,17 14-360,-10 10 181,20-10-1440,-37 13 629,10 0 361,-13 0 809,0 0 0,33-3 0,8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47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19 184 6004,'-10'-3'629,"2"1"-449,8 2 1169,0 0-1349,26-13 90,-19 10-90,19-11 90,-26 14 90,0 0-180,40 0 0,-3-13 90,9 10-90,47-10 90,-36 13-90,11 0 0,6 0-874,-18 0 1,-2 0 873,6-7 0,-1 0 45,1 6 0,-3-1-1293,36-11 1248,-36 12 0,2 2 0,-6-1 0,0 0 45,6-7 0,2 0-45,-2 6 0,1-1 0,-1-5 0,2 1 0,24 5 0,2 2 45,-20-1 0,-1 0-45,15-7 0,-2 0 0,-26 6 0,-4-1 0,41-11-680,-14 13 680,-2 0 0,-1 0 0,3 0 0,0-13-90,11 9 0,-51-9 92,31 13-542,-61 0 880,21 0 1,-25 8 0,2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48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0 129 6004,'56'-9'209,"-1"0"1,1 5 0,0 0-120,-3-3 0,0 1-1433,6 5 0,-2 2 1433,36-1-45,-42 0 0,1 0 45,0 1 0,-1-2-45,2-6 0,0 1 0,-1 4 0,3 0 45,21-5 0,4 1 0,-2 5 0,0 2-45,-1 0 0,2-2 0,22-5 0,-6-1 898,-6 3-898,-2-3 0,-8 1 44,-35 6-44,25-6 0,-6-1-45,-46 4 231,37-5 1,-2 2-232,-42 6 0,30 0 0,-13 0 1460,-21 0-1550,21 0-90,-27 0-629,0 0 269,26 0 540,-19 0 0,24 4 0,-26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5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403 86 6183,'-8'-14'630,"2"3"-450,6 11 2339,0 0-2429,14 0-1,-11 0 1,10 0-90,-13 0 450,0 0-360,-40-27-90,30 20 0,-29-19 0,39 26 0,0 0 0,-54 26 0,41-19 0,-53 20 0,62-27 0,-22 13 90,-4 4-90,10-1 0,-20 24 0,24-20 0,-14 36 0,13-36 90,4 20-90,26-23 0,-10-1 90,37 11-90,-20-24 0,10 10 90,23-13-90,-43 0 0,30 0 90,0-13-90,-17-3 0,20-1 0,-29-10 0,-1 11 0,3-14 0,1 13 0,10 4-90,-24-14 90,10 21 0,-13-34 0,0 37 90,0-11-180,14 1 90,-11 10 0,10-10 0,-13 13-90,0 0 90,-26 39 0,19-29 0,-20 43 0,27-49 0,-13 36 0,10-20 0,-11 9-180,14 25 0,0-44-449,-13 43-631,10-50 1260,-10 10 0,26-8 0,3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3:55.5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614 787 6094,'-9'-5'719,"-24"-13"-539,26 15-90,-19-10 90,26 13 180,0 0-270,-40 0 0,30 0-1,-30 0 1,40 0 0,-27 13 90,8 4-180,-11-1 90,-10-2 0,33-14 0,-33 13 0,10 3 0,-16 14-90,-1 0 90,18-13-90,2 9 90,24-22-90,-24 22 90,11-9-90,-1-1 90,-10 11 0,24-10 0,-10-1-90,13-3 180,0 14-180,0-20 90,26 19-90,-19-26 0,20 0 90,-27 0-90,53 0 0,-40 0 0,40 0 0,-13-13 0,-30-4 89,70-26-89,-57 10 0,47-23 0,-51 22 0,35-22 0,-35 23 90,25-37-90,-1 7 0,-19 12 0,-2-1 90,11-14 0,7-17-90,-36 49-240,9-22 330,0 23-90,-9 3 0,9-10 0,-13 20 0,0-23 0,0 26 0,0-23 90,0 21-90,0-11 240,0-10-240,0 33 0,0-19 0,0 12 0,0 11 0,0-10 0,0 13-90,0 0 180,-53 40-90,39-17 0,-39 20-90,53-16 90,0-24 0,-13 50 0,10-30 90,-11 73-90,14-56 0,0 15 0,0 0 0,0-15 0,0 29 0,0-12 90,0-7-90,0 23 0,0-27 0,0-3-270,0 1 90,14-11-89,-11-3-91,10-4-810,-13-22 1170,0 22 0,5-11 0,1 12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4:18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25 338 6543,'-13'-5'1799,"1"1"-719,12 4 1618,0 0-2518,80 0 0,-60 0-45,36 0 0,-6 0-45,-43 0 0,19 0 0,14 0 89,-30 0-89,70 0 0,-30 0 0,0 0 0,3 0-384,13 0 384,-10 0 0,37 0-90,7 0 90,0 0-45,-7-6 0,0-1-45,0 4 0,-5-4 0,0 0-479,-9 7 479,-23 0 0,-6 0-719,-10 0 719,60 0 0,-64 0-38,20 0 1,-5 0 37,-35 0 0,57-6 0,0-1 0,-53 4 0,49-5 0,8 2 0,-20 6 0,0 1 0,2-2 0,17-12 89,-3 10-89,1-11 0,2 14 0,14-13 0,-27 10 0,20-10 0,-20 13 0,26 0 0,-12-14 0,9 11 0,-10-10 0,-25 12 0,1 2 0,41-1 0,-34-7 0,-1 0 0,21 4 0,-23-4 0,1 1 0,36 6-159,0 0 159,-37-7 0,1 1 0,-5 4 0,2 0 0,21-5 0,0 1 0,-20 6 0,2 0 0,35-6 0,-4-1 0,-12 3 0,8-3 0,-2 1 0,-12 6 0,0 1 0,-1-2 0,1-12 0,5 11 0,3 0 0,8-11 0,-1 12 0,-1 2 0,3-1 0,-10-6 0,-2-1 0,-5 4 0,-7-4 0,0 0 0,4 7 0,-6 0 0,4 0 0,31 0 0,-30-6 0,1-1 0,-6 6 0,-2-1 0,34-12 0,6 14-89,-36 0 89,24 0 0,-51 0 511,44 0-511,-30 0 0,-1 0 742,-9 0-742,-13 0 85,-21 0-85,21 0 478,0 0-478,-21 0 0,21 0-90,-27 0-1439,0 0 0,5 2 0,2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05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210 144 6183,'0'-14'1080,"-1"4"-810,1 10 4947,0 0-5217,14-40 0,-11 30 0,10-30 0,14 40 0,-20 0 0,19 0 0,1-13 0,-21 10 0,21-11 0,-1 14 0,-19 0 0,20 0 0,-27 0 0,0 0-90,26 0 90,-19 0 0,19 0 0,-26 0 0,40 0 0,-30 0 0,43 14 0,-49-11 0,22 23 0,-22-22 0,9 9 0,-13-13 0,-13 27 0,9-21 0,-36 47 0,34-46 0,-47 33 0,33-24-90,-37 14 90,24 0 0,-10 0 0,13-13 0,-13 9 0,10-9 0,-11 13 0,28-14 0,-37 11 0,43-24 0,-43 24 0,49-24 0,-22 24 0,22-24 0,-22 24-90,23-24 180,-11 10-90,14-13 0,0 0 0,40 13 90,-30-9-90,30 9 0,-40-13 0,40 0 0,-30 0 0,69-13 0,-69 9 90,70-9-90,-43 13 0,36 0 0,-40 0 0,33-13 0,-29 10-90,36-11 90,-40 14 90,20 0-90,-46 0 0,46 0 0,-46 0 0,19 0 0,14-13 0,-30 10 0,30-11 0,-40 14-1305,0 0 1,2 12 0,1 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08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10 186 6543,'-6'-3'1080,"2"0"269,4 3-1349,27-40 0,-21 30 90,21-29-90,-14 25 90,-10 11 0,11-10-90,-1-1 180,-10 11-180,11-10 90,-14 13-90,13-14 0,-10 11-90,11-10-360,-14 13-135,0 0 0,5 9 1,1 3-1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09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26 331 5824,'-14'-1'449,"3"-26"-359,11 20 0,0-19 90,0 26 360,0 0-450,13-27 0,-10 20 0,11-19 0,-14 26-90,0-13 90,0 9 90,13-22-180,-10 22 89,24-22 1,-24 23 0,11-24 0,-14 24 0,13-24-90,-10 24 90,10-24-90,-13 24 0,0-10 0,0 13 90,0 0-90,14-14 0,-11 11 0,10-10 0,-13 13-450,0 0 0,9 7 1,3 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9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493 17 6363,'-8'-9'900,"2"2"-630,6 7 0,0 0-91,-27 0 1,20 0 90,-19 0 180,-14 0-270,30 0 90,-30 0-90,0 0 89,4 0-179,-11 0 0,-6 13-90,47-10 90,-34 24-90,36-24 90,-22 24 0,23-24 0,-24 24 0,24-24 0,-11 23-90,14-22 90,0 22-90,0-22 90,-13 22 0,10 4 0,-10-10 0,13 7 0,13-14 0,-10-10-90,10 10 90,1-13 0,-11 0-90,10 0 89,-13 0-89,40 0 90,-30 0-90,70-13 90,-70 10-90,56-24 0,-46 24 0,23-24 0,-13 11-90,0-14 90,-13 13 0,22-23 0,-32 34 0,20-34-90,-27 37 90,0-11 0,13-12 0,-10 19 0,11-19-89,-14 26 358,0 0-269,-27 53 0,20-40 0,-19 40 0,26-40 0,0-9-90,13 22-89,-10-22-2070,11 9 1079,-14-13 1170,0 0 0,3 12 0,1 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4:53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62 7353,'0'-34'899,"0"7"-539,0 27-833,0 0 1,0 10 0,0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4:56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6094,'0'-3'629,"0"0"2250,0 3-2790,0 40-89,0-30 0,0 29 0,14-25 90,-11-11-90,10 10 0,-13 1 90,0 15 0,0 5-90,0-4 0,13-4 0,-9-23 0,9 24 0,-13-24 0,0 37 0,0-33 0,0 33 0,13-24 0,-9 1 0,9-4 0,-13 0 0,0 4 0,0 0 0,0-4 0,13 13 0,-10-19 0,11 33 0,-14-37 90,0 24-90,0-24 90,0 24-90,0 3 0,0-11 90,0 21-90,0-36 90,0 22-90,0-22 90,0 35 0,0-19 0,0 10 0,0-17-90,0 1 90,0-11-90,0 37 90,0-20-90,0 10 90,0-17-90,0 0 90,13 4-90,-10-1 0,11 24 0,-14-33 0,0 33 90,0-37-90,0 24 90,0-24-180,0 37 180,0-34-90,0 34 0,-14-10 0,11-10 0,-10 7 0,26-14 0,-10 4 0,11 12 0,-14-12 90,0 36-90,0-43 0,0 43 0,0-36 0,0 26 89,0-10-89,0 24 0,0-37 90,0 33-90,0-47 0,0 48 90,0-35-90,13 25 0,-10-28 90,11 51-90,-14-54 0,0 80 90,0-83-90,-14 69 0,11-69-90,-10 70 180,13-43-90,0 49 0,-14-36 0,11 20 0,-10-51 90,13 48-90,0-57 0,0 69 0,0-69 0,0 44 90,0-25 0,0 31 0,0-23 90,0 56-90,0-80 0,13 80 0,-10-83 0,11 70 0,-14-57 90,0 60-90,0-47-90,0 21 90,0-14-1,0 3-89,0 14 270,13 27-270,-10-34 90,11 16 90,-14-25-90,13 15 0,-10 4 0,24 10-90,-24-39 90,10 32-90,-13-56 180,14 70-180,-11-57 180,23 73-90,-22-69 0,9 39-90,0-36 90,-9 3-90,9-3 0,-13 10 90,0-33-90,0 33 89,13-24-89,-9 27 0,9-10 0,0 24 90,-10 3-90,24-11 90,-24 21-90,11-37 90,-1 50-90,-10-43 90,10 57-90,1-61 90,-11 47-90,10-46 0,-13 59 90,14-43-534,-11 7 444,10-7 0,-26-7 0,23 4 0,-20 33 0,23-60-112,-13 70 112,0-53 0,0 33 0,0-43 0,14 23 0,-11-16 0,10 36 0,-13-27 439,0 11-439,0-37 90,13 73-90,-9-63 0,3 30 0,-1 2 0,-6-22 0,0 57 0,0-61 117,0 21-117,0-14 0,13 16 0,-9-9 0,9 33 0,-13-59 0,0 42 0,0-59 0,0 46 0,0-33 0,0 9 0,13-2 90,-10-24-90,11 24 0,-14-24 0,0 11 0,0-1 0,0-10 0,0 10-90,0-13-1777,0 0 1,9 9 0,2 2-1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4:58.6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18 532 6094,'-10'-13'629,"3"3"-539,7 10 270,0 0-270,13-14 0,-10 11 0,10-10 0,-13 13 2068,0 0-2068,14 0 90,-11 0-90,10 0 90,-13 0 720,0 0-810,27-13-90,-21 9 90,21-9 89,0 13-89,-21 0 90,21 0-90,13 0 0,-17 0 0,20 0 0,37-13-90,-64 9 90,77-9-90,-86 13 0,59 0 0,-56 0 0,42 0 0,3 0 0,-39 0 0,35 2 0,4-4 90,-18-11-90,41 10 0,10 2 90,8-12-1094,-17 13 1,-2 0 1003,10-13-442,-23 11 0,1 1 442,-15-6 0,3 0 45,45 7 0,0 0-45,-46-6 0,-1-1 0,34 5 0,-1 1 0,12-13 0,-5 13 0,1 2 0,-39-1 0,0 0 0,46 0 0,-2 0 0,3 0 0,-26-3 0,11-3 0,-8 2 0,-13 2 0,1 1 0,12-3 0,8-2 0,-8 3 0,-13 2 0,-2 2 0,25-1 0,-1 0 0,-30 0 0,1 0 0,35-7 0,-2 0 0,-39 6 0,1-1 0,34-6 0,15-3 0,-12 3 45,-28 7 0,1-1-45,26-6 0,12-3 0,-13 3 0,-27 7 0,-3-1 0,35-4 0,2-1 0,-32 0 0,2 1 0,9 0 0,7 1 0,-7-1 0,-11-2 0,2-1 0,21 4 0,11 2 0,-15-2 0,15-8 0,2 11 0,-3 1 0,-25-13 0,-2 14 0,3 0 0,25-13 45,-43 11 0,1 1-45,2-6 0,0 0 0,-2 7 0,-1 0 0,43 0 45,-32-6 0,-2-1-45,18 4 45,-3-4 0,2 0-45,11 7 0,-25-3 0,11-3 0,-12 2-150,16 1 195,10-4 0,-1 1-45,-19 6 0,3 0 0,-20 0 0,0 0 0,20 0 45,-8 0 0,3 0-45,-14 1 0,-5-2 0,28-13 0,-31 11 0,20-10 0,-56 13 0,70 0 90,-70 0-90,56 0 1756,-59 0-1756,59 0 1076,-56 0-1076,48 0 0,4 0 0,-42 0 0,60 0 0,-80 0 209,0 0-209,13 0 0,-10 0-270,10 0 180,-13 0-1282,0 0 0,13 5 1,2 1-1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4:59.3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243 22 5914,'-2'-12'539,"1"3"-449,-26 9 0,21 0 90,-21 0-90,27 0 630,0 0-630,-40 0 0,30 0 89,-30 0-89,40 0 90,0 0-90,-39 0 90,29 0 0,-30 0-180,40 0 1979,0 0-1799,80 13-90,-61-9-45,43 3 0,-4-1 45,-48-6 0,83 0-1102,-40 0 1102,37 0 0,-17 0-236,0 0 236,16 13 0,-9-10 0,-11 4 0,2 0 0,28-7-45,-46 0 0,0 0 44,44 0 81,-48 0-80,-2 0 0,-20 0 0,12 0 90,-29 0 0,57 0-90,-61 0 0,21 0 1071,-27 0-891,0 0-270,-66 26 90,22-19-90,-6 7 0,1-2 0,16-12 0,-34 14 0,31-11 0,-24 24 0,30-24 0,-63 24 0,73-24 177,-32 4 0,-2-1-177,21-6 0,-27 0 0,27 0-348,-20 0-11,46 0-2340,-20 0 1170,27 0 1529,-39 0 0,37 5 0,-28 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00.9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12 5824,'-3'-6'0,"1"1"0,2 5 0,0 0 0,2 5 0,1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02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1291 6363,'-7'-3'900,"2"1"-540,5 2-180,-40-27 89,30 21 1,-30-21-90,40 27 720,0 0-720,0-27-1,0 21-89,0-21 90,0 27 0,0 0 180,0-13-180,0 10 0,0-11-90,0-12 90,0 19-1,0-19 181,0 12-270,0 11 180,0-24-180,0 24 180,0-37-270,0 34 270,0-48-180,0 35 0,0-25-90,0 28 180,0-24-180,0 20 89,0-23 1,13 0 0,-9 23 0,9-20-90,-13 37 90,13-24-90,4-3 90,-1 10-90,11-33 0,-24 47 90,11-48-90,-1 21 90,3-27-90,1 27 0,10-7 0,-24 37 0,10-24 0,-13 24 90,14-23-90,-11 22 0,10-22 0,-13 22 0,13-35 0,-9 19 0,9-10 0,-13 3 0,13 11 0,-9-1 0,9 4 0,-13 13 0,0-14-90,0 11 90,0-10 0,0 13-90,0 0 90,26 26-90,-19-19 90,33 46 0,-37-46 0,24 46 0,-11-33 0,1 23 0,10-13 0,2 40 0,-9-31 0,20 44 0,-23-49 0,13 49 0,0-43 0,-1 43 0,-12-50 0,10 36 0,-24-45 0,10 42 0,-13-59 0,14 59 90,-11-56-90,23 43 0,-22-36 0,22 13 0,-22-14-90,9 11 90,-13-24-360,0 10 181,0-13-4499,0 0 3779,-40 14 899,30-11 0,-21 11 0,43-13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11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504 8 6094,'-14'-4'809,"3"1"-629,11 3 2069,0 0-2159,-67 13 0,51-10-90,-51 11 179,67-14-89,0 0 90,0 13-180,0-10 90,-13 24 90,-4-10 0,-12 39-90,12-33 0,-23 44 0,34-61-90,-21 34 90,27-37-90,-13 24 0,9-24 0,-22 24 90,9-11-90,1 1 0,-11 10 0,24-24-180,-24 24 0,24-24-90,-10 23-1439,13-22 90,0 9 1619,-27-13 0,33 9 0,-16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12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20 3142,'-3'-11'629,"1"3"1028,2 8-1027,0 0 69,40 0-519,-30 0 272,30 0-273,-40 0 775,0 0-774,40 26-90,-30-19 0,43 19 270,-23-12-180,29 16-90,-9-11 0,-7 8-1,-3-14-89,-20 4 90,37 0-90,-37-4 90,19 0-90,-35-10 0,9 11 0,0-1 90,-9-10-90,22 11 0,-23-14 0,11 0 0,-14 0 0,13 13-90,-10-10 90,11 10-90,-14-13 0,0 0-89,13 14 89,-10-11-360,11 10 180,-14-13-1889,0 0 2159,0 14 0,9-3 0,3 12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13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57 5824,'-1'-15'270,"1"3"-270,0 12 179,0 0-179,13-13 90,-10 9-90,11-9 0,-14 13-68,0 0 1,9 11 0,3 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13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4 5824,'-13'-2'359,"3"0"-179,10 2 2519,0 0-2609,0 27 0,0-21-90,0 21 90,0-14 0,0-10 0,0 11-90,0 12 90,0-19-1,0 19-89,0-12 90,0-11-90,0 10 90,0 1-90,0-11 90,13 24-90,-9-24 90,9 10-90,-13-13 0,0 13 0,0-9 0,0 9 0,0-13 0,0 0 0,0 13 0,0-9-180,0 9-179,0-13-339,0 0 1,8 12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0.6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477 596 6094,'-56'-2'809,"34"-7"-539,-18 22-90,40-13 90,-27 0-90,21 0-1,-21 0 1,14 13 450,-17 4-450,-3-1 90,-10 11-180,26-24 269,-23 37-269,34-33 90,-34 33 0,23-24-90,-13 27 0,14-9 0,2-4 0,14-4-90,0-23 90,0 11 0,0 12 0,14-6 90,-11 10-90,24-3 180,3-24-270,-11 10 179,8-13-179,26-13 90,-13-17 0,33 10-90,-30-20 0,-13 24 0,0-14 90,-13 0-90,9 0 0,4-26 90,3 6-90,10-10 0,-26 17 0,10 0 0,-11 10 0,1-37 90,9 33 90,-22-32-180,9 22 270,-13-26-270,0 36 90,0-16-90,0 37 90,0-1-90,0-23 0,0 34 0,0-21 90,-13 14-90,9 10 0,-22-24 0,22 24 0,-9-11 90,13 14-90,-26 27 0,19-20 0,-20 46 0,14-20 90,23 13-90,-20-16 0,23 10 0,-13-20 0,0 36 0,0-22 90,0 9-90,0 13-90,14-6-270,-11 36 180,10-49-540,1 16 271,-11-23-3419,10 3 3868,-13-3 0,-3 7 0,-2-7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15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653 103 6183,'3'-24'540,"-1"5"-450,-2 19 630,0 0-540,0-26-90,0 19 89,0-19 1,0 26 990,0 0-1170,-53 40 90,40-17-90,-41 20 0,41-16 0,10-24 0,-24 23 0,11-9 90,-28 26-90,-15 17 0,22-10 0,-29 6 0,59-39 0,-46 23 0,33-7 0,-23 13 0,13-3 90,13-26-180,-9 10 180,23-24-90,-24 24-180,24-24 90,-11 10-1439,1 0 809,10-9 720,-10 9 0,26-13 0,3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16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14 6094,'-5'-8'809,"2"3"-629,3 5 1079,0 0-1169,53 26 0,-40-19-90,54 33 90,-51-24 0,1 1 90,23 23-90,-20-20-90,9 23 0,-2 0 90,-24-23-90,24 20 0,-11-24 90,1 14-90,-4-13 90,1 9-90,-11-22 0,10 22 0,1-9-180,-11 13 90,10-14-180,-13 11 180,0-24-270,0 24 270,0-24-269,0 10-361,0-13 270,0 27 90,0-20 360,0 19 0,5-23 0,1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17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104 135 6094,'-8'-8'719,"2"1"-449,6 7 809,0 0-899,-40-26 0,30 19 270,-30-19-360,40 26 90,0 0 0,27-14-180,-21 11 90,21-10 0,-27 13 89,0 0-89,13 0 0,-9 0-90,9 0 0,-13 0 90,27-14 0,-21 11-90,21-10 90,-27 13-90,26 0 0,-19 0 0,46 0 0,-46 0 0,19 0 0,-26 0 0,0 0 90,40 0-90,-30 0 0,30 0 0,-40 26 0,0-19 0,0 20 0,0-27 0,-27 26 0,21-19 0,-21 33 0,27-37 90,-13 24-90,10-24 0,-24 10 0,24-13 0,-24 27 0,24-21 0,-11 21 0,1-27 0,10 0 0,-10 0 90,13 0 180,0 0-270,26 26 0,-19-19 0,19 20 90,-26-27 0,0 0-90,27 0 0,-20 0 0,19 0 0,-26 0 0,0 0 0,27 0 0,-21 0 90,21 0-90,-27 0-90,0 0 0,40 0 0,-30 0 90,30 0-90,-40 0-540,0 0 540,39-14 90,-29 11-90,30-10 0,-40 13-720,0 0 1,6 13 0,1 3-1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22.5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63 9602,'-35'-18'629,"8"3"-449,27 15 3058,0 0-3238,40-13 0,-30 10 0,30-10 0,-40 13-90,0 0 90,13 26 0,-10-19 0,10 19 0,-13-26 90,0 0-90,27-13 0,-20 10 0,19-11 0,-26 14-1507,0 0 1,12 5-1,3 0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24.3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182 28 6094,'-1'-16'629,"0"4"-449,1 12 809,0 0-899,-40 40 0,30-30 0,-30 30 0,40-27-90,0-10 180,0 37-90,0-33 0,0 19 0,0-26 0,0 14 0,0-11 90,0 10-90,0-13 1529,0 0-1619,0 14 90,0-11-180,0 10 180,0-13-180,0 0 0,-40 0 90,30 0 0,-29 0 0,39 0-922,0 0 0,10 11 0,4 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26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45 6543,'-9'-8'1170,"2"1"-901,7-6 1,0 10 0,0-10-90,0 13 1349,0 0-1529,-13 39 90,9-29-90,-9 30 0,13-40 90,0 27-90,0-21 90,0 21-90,0-14 180,0-9-180,0 9 90,0-13 539,0 0-718,-13-40-91,9 30-360,-9-30-1079,13 40 1169,0 0 0,6 1 1,2-1-1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28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384 16 5914,'-14'-9'719,"3"2"-449,11 7 2249,0 0-2519,-66 27 0,49-21 0,-49 21 90,53-14-90,9-10 90,-9 11-90,13-14 0,0 13 89,0-10 1,0 11-90,0-14 1350,0 0-1350,-26 0 0,19 0 0,-20 0 0,27 0 0,0 0 0,0 26 0,0-19 90,0 19-90,0-26 90,0 0-1,-13 0-178,10 0 89,-10 0 0,-1 14 0,11-11-90,-10 24 180,13-24-90,0 10 0,0-13-360,0 0 90,-27 13-1439,20-9 629,-19 9 361,26-13 719,0 0 0,8 4 0,2 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39.4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30 121 6723,'-16'0'1349,"3"-1"-989,13 1 1799,0 0-2249,13-26 90,-10 19 0,11-19 0,-14 26 810,0 0-810,0-27 0,0 20 0,0-19 0,0 26 89,0 0 1,13 53-90,-10-40 0,10 54 0,-13-64 90,14 24-90,-11-24 0,10 10 0,-13 0 0,0-9 0,0 22 0,0-22 0,0 9 0,0 13 0,0-19 0,0 20 0,0-27 90,0 0-90,0 13 0,0-10 0,0 11 0,0-14 90,0 0-90,14-40 0,-11 30 0,10-30 0,0 13 0,-9 21 0,9-34 0,-13 37-90,0-24 90,0 24 0,0-11 0,13 1 0,-9 10 0,9-11 0,-13 1 0,0 10-90,0-10 0,0 13 90,0 0 0,27-14 0,-21 11 0,21-10-90,-27 13 1,0 0 89,26 26 0,-19-19 0,19 19 0,-26-26 0,0 14 0,14 2 0,-11 1 0,10 10 0,-13-24 0,0 10 0,0 14 0,0-21 0,0 21 0,0-14 0,0-10 89,0 11-89,0-14 90,0 0-90,0 13 0,0-10 90,0 11-90,0-14 90,0 0-90,40-40 0,-30 30 0,30-30 0,-40 27 0,0 9 0,13-22 0,-9 23 0,9-24 0,-13 24-90,13-24 90,-10 24 0,24-24 0,-24 24-90,11-10 90,-14 13 0,13 0 0,-10 0-90,11 0 90,-14 0 0,0 0-89,53 0 89,-40 0 89,40 0-178,-53 0 89,0 0 0,13 13 0,-9-10 0,22 24 0,-22-24 0,9 24 0,-13-24 89,13 24-89,-10-24 0,11 37-89,-14-34 178,0 21-89,0-14 0,0-10 0,0 11 90,0-14-90,0 0-90,0 13 90,0-10-89,0 11-271,0-14-607,0 0 0,11 5 0,2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40.6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404 49 6183,'-58'-27'810,"11"6"-630,47 21 899,0 0-989,-53 13 0,40-10-90,-40 11 90,53-14-90,0 0 180,-27 0-180,21 0 0,-21 0 90,14 13-90,10-10 90,-24 24 0,10-11-90,1 1 90,2 10-90,14-24 0,-13 37 90,10-20 0,-10 23-90,13-27 180,13 11-180,-10-24 90,24 24 0,-24-24-1,37 11-89,6-1 90,-9-10-90,29-3 90,-59-3-90,59-10 0,-56 13 90,43-14-90,-49 11 0,9-10 0,-13-1 90,0 11-90,13-24 90,-9 24-90,9-10 0,-13 0 90,0 9 90,-13-36-180,9 34 180,-9-34-90,13 37 0,0-11-90,-13 1 90,9 10-90,-9-11 90,13 14-90,0 0-90,-13-13 90,10 10 0,-11-10 0,14 13-180,0 0 180,0 53 0,0-40 0,0 40 0,14-40 0,-11-9 0,10 22 0,0-9 0,-9 13 0,9-14 0,0 11 0,-9-24-90,22 24 90,-22-24-90,22 24 90,-23-24-450,11 10 180,-14-13-495,0 0 1,0 3-1,1 1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41.7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16 6094,'0'-8'809,"-1"1"-539,1 7 1259,0 0-1349,53 26 0,-39-19-90,52 33 0,-63-37 0,11 24 180,-1-11-181,-10 14 91,24 0-90,-24-13-90,10-4 180,-13 0-180,0-10 90,0 11-90,14-1 90,-11-10 0,10 11-90,-13-14 180,0 0-90,0 13 0,0-10 0,0 11 0,0-14 270,0 0-271,14-40-89,-11 30 0,10-30 90,0 13-90,-9 7 90,9-9-90,-13 15 90,0 1 0,0-4-90,0 1 0,0 2 0,0 14 0,0 0 0,13-13 0,-9 10 0,9-10 0,-13 13 0,0 0 0,13-14 0,-9 11 0,9-10-90,-13 13 90,0 0 0,40 0 0,-30 0 0,29 0 0,-12 26 0,-20-19 0,33 33 0,-24-24 0,14 14 0,-13-13 0,-4 9 0,-13-22 0,0 9 0,0-13 0,13 13 0,-10-9-90,11 9 90,-14-13-359,13 13 89,-10-10-360,11 11-899,-14-14 1529,0 0 0,4 4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1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531 11 6453,'-13'-6'990,"4"1"-720,9 5 1169,0 0-1349,-67 27 0,51-21 90,-64 21-90,77-27-1,-37 13-89,33-10 90,-33 24 0,24-10 90,-14 12-180,0 1 270,13 14-180,4-25 90,13 21-90,13-10 0,-9-10 0,22 7 0,-23-27-90,24 13 180,3 4-90,3-1 0,24 11-1,-38-24 1,35 24-90,-34-24 90,9 10 0,11 0-90,-33-9 90,19 9-90,-26 0 90,0-9 90,0 9-180,-26 0 90,-7 4 0,0-1-90,-34-2 90,57-14-45,-42 11 0,-2 4-45,37-8-45,-43 8 0,1-4-45,45-11-90,-39 0 0,27 14-90,19-11-179,-19 10-1,26-13 45,0 0 0,6 4 0,2 0 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43.6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25 6183,'-9'-13'1080,"2"1"-720,7 12 3148,0 0-3418,40 40-90,-30-30 90,43 43-90,-50-49 0,24 22 0,-24-22 89,23 22-89,-9-23 90,13 24 0,0-10 0,-14-1 90,11 11-90,-24-24 0,11 10 0,-14-13 0,0 0-90,26-26 0,-19 19 90,33-33-90,-24 10 0,1 11 90,-4-8-90,-13 14 90,0 9-90,0-22-90,0 22 90,0-9 0,0 13 0,0 0-90,13-13 90,-9 10 0,9-11 0,-13 14-90,0 0 90,27 40 0,-21-30 0,21 30 90,-14-27-180,-10-9 90,24 9 0,-24-13 0,11 0 0,-1 13 0,-10-10 0,10 11 0,-13-14 90,14 13-90,-11-10 90,10 11 0,-13-14 0,0 0-180,27-27 0,-21 20 0,21-19-90,-27 26 0,0-13-270,0 9 181,0-9-901,13 0-269,-9 9-180,9-9 1619,-13 13 0,21-4 0,5-1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44.4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2 276 5824,'-1'-4'359,"1"1"-269,13 16 90,-10-9 0,10 9-90,1 0 90,-11-10 0,50 11 0,-43-14 90,70 0-180,-44 0 179,37-14-89,-39 11 90,32-10-180,-43 0 270,47 9-270,-37-22 270,10 9-180,-13-13 0,-13 0-91,-4 14 271,0-11-270,-9 24 180,-4-37-270,-4 33 90,-9-19 0,-13 13 0,19 9-90,-33-9 90,37 13-90,-11 0 0,-12-13 90,19 9-90,-19-9 90,-14 13-90,30 0 0,-70 0 0,70 0 0,-56 13 0,59-9 0,-46 9 0,46-13 0,-19 0 0,13 13 0,9-9 0,-9 9 0,-14 0 0,21-10 0,-34 24 0,37-24 0,-11 11 0,14-1 0,0-10-90,0 10 90,0-13 0,0 0-90,-13 14 0,10-11 0,-11 10-90,14-13 0,0 0-629,0 27-451,0-20 451,0 19 809,27-26 0,-15 8 0,22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45.5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13 6094,'-6'-7'899,"1"2"-719,5 5 1619,0 0-1709,-27 26 90,21-19-90,-21 19 0,27-26 90,0 0-91,27 27 1,-21-20-90,21 32 90,-27-35 0,13 22-90,-9-22 180,22 36-90,-22-21-90,22 38 90,-23-24 0,11-3 90,-14-17-90,0 1 90,0-11-180,0 10 90,0-13 90,0 0-180,26-40 0,-19 30 0,33-43 90,-37 50-90,10-10 0,1-14 0,-11 20 0,24-32 0,-24 35 0,10-9 0,-13 13-90,0-27 90,0 21 0,0-21 0,0 27 0,0 0 0,13 40 0,-9-30 0,9 30-90,0-27 90,-9-10 0,9 11 0,-13-1 0,0-10 90,0 11-90,0-14 90,0 0-90,53-14 0,-40 11 0,40-10 0,-53 13 0,0 0 0,14-14-90,-11 11 90,10-10 0,-13 13 0,0 0 0,40 13 0,-30-10-90,30 11 90,-27-1-270,-9-10 90,9 11-2698,0-1 2248,-10-10 630,11 10 0,-12-12 0,1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46.1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191 130 6273,'-6'-6'900,"1"2"-630,5 4 0,13-13-1,-10 9-89,11-9 0,-14 13 450,0-13-540,0 9 180,0-9-90,0 13 89,0-26-179,0 19 180,0-20-270,-27 27 90,20 0-90,-19 0 180,26 0-180,0 0 90,-40 27-90,30-20 90,-43 32-90,50-35 0,-11 22 0,1-9 0,10 0 0,-11 9 0,14-23 0,0 11 0,0-1-180,0-10-450,14 24 361,-11-24-1261,50 10 811,-43-13 719,30 0 0,3-9 0,10-2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46.6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 13 6004,'-7'-7'449,"1"2"-359,6 5 0,0 39 0,0-29 0,0 30 0,0-13 270,13-7-270,-9 10 90,9-4-90,-13-22 0,0 9 179,0-13 91,0 0-270,53-13-90,-40 9 90,54-22 0,-64 22 0,24-22 0,-11 9 0,1 1 0,23-11-90,-34 24 90,34-11 0,-36 14-90,35 0 90,-32 0-90,20 0 90,-27 0-90,53 14 0,-40-11 90,40 10 0,-40 1 0,-9-11-90,22 23 179,-22-22-89,22 22-90,-22-22 0,9 9-359,0-13-1,-10 0-1529,24 13 1349,-24-9 540,11 9 0,-4-7 0,2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1.8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76 72 6543,'-17'-23'1529,"4"4"-1079,13 19 180,0 0-360,-13-13-1,10 10-89,-11-11 0,14 14-3418,0 0 3238,-13 40 0,16-29 0,-9 29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0.4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 51 6094,'-6'-12'539,"1"3"-359,5 9 1439,0 0-1529,27-13 0,-21 9 90,21-9-90,-27 13 3058,0 0-3148,0 40 0,0-30 0,0 43 0,0-50 0,0 11 0,13 12 0,-10-6 0,11 23 0,-14 0 0,0-9 0,0-4 0,0-17 0,-14 0 0,24 17-90,-20-10 90,24 20-180,-14-37 180,0 24-180,0-24 90,0 10-179,0-13-788,0 0 0,7 5 0,1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1.1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508 22 6273,'-16'-12'810,"3"2"-540,13 10-90,-40 40 0,30-30-1,-43 43-89,50-49 90,-24 9-90,24-13 90,-24 13 0,10 4 0,1-1-90,-11 11 180,-3 3-180,11-10 90,-35 46-180,48-56 90,-34 43-90,37-49 90,-24 22-1,24-23 1,-24 24-90,11-10 90,-1 12-90,4-12 90,13-4-90,0-13 0,0 14 0,0-11 90,0 10-90,0-13 0,0 0 0,13 14 0,-10-11 0,24 23 90,-24-22-90,37 9 0,-33-13 0,19 0 0,-26 0 0,40 0 90,-30 0-90,30 0 0,-40 0-90,0 0 90,40 0-180,-30 0 90,56-13-179,-59 9 179,19-9-720,1 13-179,-7-13-181,10 10 1170,-17-11 0,16 10 0,8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1.5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6004,'52'38'719,"-10"5"-449,-42-40-90,13 24 0,-10-24-90,10 24 90,1-10-90,-11-1 0,24 11 89,-24-11-89,24 14 180,-11 13-270,1-23 0,9 20 0,-22-37-1169,9 24 719,-13-24 90,0 11 360,0-14 0,13 9 0,3 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2.6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2 296 5914,'-1'-15'1259,"0"3"-1169,41-1 90,-30 10 0,30-24 89,-40 24-89,13-37-90,-10 33 0,11-33 360,-1 24-360,-10-1 180,11-9-180,-14 9 90,0 0-180,0 4 90,13 0 0,-10 9 0,11-9-90,-14 13 269,0 0-179,39 27-90,-29-21 0,30 21 0,-40-27 90,13 13-90,-9-9-90,9 9-180,-13-13-450,0 0 1,10 13-1,3 3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1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48 3630,'-20'-26'1079,"5"5"526,15 21-1920,0 0 0,12 6 0,4 3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3.9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 6094,'-3'-2'719,"1"0"1260,2 2-1889,-13 26-90,10-19 90,-10 20 0,13 12-90,13-15 90,-10 19-90,10-17 0,-13-9 0,0 0 90,0 9 0,0-22 0,14 22 0,-11-23 0,10 11-90,-13-14 179,0 0-179,27-27 0,-20 21 0,32-34 0,-35 36 0,9-22 90,-13 22-180,13-22 180,4 9-90,-1 1 90,11-11-90,-24 24 0,11-10 0,-14-1 0,0 11 0,0-10 0,26-1 0,-19 11-90,19-10 180,-26 13-90,0 0 0,27 26 0,-20-19 0,19 20 0,-13-14 0,-9 3 0,9 1 0,-13-4 0,13 1 0,-9-11 0,22 23-90,-22-22 0,9 9-179,-13-13-429,0 0 1,3 5 0,1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4.8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296 11 6273,'-6'-6'900,"2"1"-630,4 5 179,0 0-179,-40 0-90,30 0 0,-29 0-90,39 0 360,0 0-270,-40 13-90,30-9 90,-43 9-90,49-13-1,-22 13-89,9 4 90,1 13 0,2-14 0,1 24-90,10-33 180,3 46-180,3-47 0,24 21 0,-24-27 90,10 0 0,14 0-90,-21 0 0,21 0 0,13-13 90,-30 9-90,43-22 90,-50 9 180,24-13-180,-24 14 90,10 3-180,-13 13 90,0-14 0,0 11-90,0-10 90,0 13 179,0 0-269,-13 39 0,10-2 90,-10 9-90,13 8 0,0-34 90,-14 36-90,11-23 90,-10 37 0,13-47 0,0 70 0,0-66 0,13 56-90,-10-37 90,24 1-90,-24-4 180,10-13-180,-13-14 90,0 11-90,0-24 90,14 24-90,-11-24 90,10 10-90,-13-13 180,0 0-90,-40-39 0,30 29 89,-43-44 1,50 51-90,-10-10 90,-1 13 0,11 0 90,-23-27 0,22 7 0,-9-23-180,13 27-90,0-24 0,13 20-720,4-50 270,-1 47-2608,24-44 1439,-33 61 1619,33-47 0,-36 41 0,10-20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6.9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389 127 6453,'-7'-4'1080,"14"-12"-721,-3 13-89,9-10 0,-13 13 630,0 0-720,0-14-1,0 11-89,0-10 90,0 13 1170,0 0-1350,-13-27 0,9 21 89,-9-21-89,13 27 90,0 0-90,-40 0 90,30 0-90,-29 0 0,39 0 0,0 0 0,-27 0 0,20 0 0,-19 0 0,26 0 0,-40 13 0,30-9 0,-30 9 0,14-13 0,19 0 0,-33 13 0,37-10-90,-11 11 90,1-1 0,10-10 0,-10 11-90,-1-1 90,11-10 0,3 24 0,3-24 0,24 24 0,-24-24 0,24 24 0,-24-24 0,10 10 0,14-13 90,-20 0-90,19 0 0,14 0 0,-30 0 90,30 0-90,-27-13 0,4-4 0,-1 1 0,11-11 0,-24 24 0,24-24-90,-24 24 180,10-24-90,-13 24 0,0-10 0,0 13 0,14-14 0,-11 11 0,10-10 0,-13 13 0,0 0-90,-13-13 90,10 9 0,-11-9 0,14 13-90,0 0 90,14 40 0,-11-30 0,10 56 0,-13-46 0,0 10 0,0 10 0,13-20 0,-9 36 0,9-23 0,-13 11 0,0-15 0,0 15 0,0 2 0,13 1 0,-9-18 0,9-2 0,-13-24-89,0 24-1,0-24-450,13 24 270,-9-24-90,9 10-1079,-13-13 1191,0 0 1,8 6 0,2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7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8702,'16'48'360,"-3"3"-270,-13-47 0,0 22-90,0-22 90,13 22 0,-9-23-90,9 24 180,-13-10-180,0-1 179,13 11-179,-9-24 180,9 10-90,0 1 90,-10-11-90,11 10-90,-14-13 270,0 0-270,40-26 90,-30 19-90,43-20 90,-50 27-90,10 0 90,1-13 0,-11 10 0,10-24-90,-13 24 180,13-37-180,-9 34 90,9-21-90,-13 27 89,0-13-89,0 9 0,0-9 90,0 13-90,0 0 0,0-13 0,0 9 0,0-9 0,0 13 0,0 0 0,13 40 0,-9-30 0,22 43 0,-22-36 0,9-1 0,0 11 0,4-11-90,-1 14 90,-2-13 90,-1 10-90,-10-24 0,24 23 0,-11-9 0,1 0 0,-4-4-359,-13-13-653,0 0 0,4 3 0,1 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8.6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98 174 6094,'-4'-14'719,"0"4"-449,4 10 1619,0 0-1799,26 0 0,-19 0 90,20 0-180,-27 0 90,13-14 0,-10 11-90,10-10 90,14 0-1,-20 9 1,19-22 180,-13 9-90,-9 0-180,9 4 90,-13 13 0,0 0-90,-27-13 90,21 10-90,-21-11 0,27 14 0,0 0 0,-26 0 90,19 0-90,-19 0 0,26 0 0,0 0 0,-40 14 0,30-11 90,-43 23-90,49-22 0,-22 22 0,22-22 90,-9 36-90,13-34 0,13 34 0,4-23 90,13 12-90,-14-12 0,11-4 90,-10 1-90,13-11 0,-14 10 90,37 1-90,-43-11-90,57 10 90,-61-13-90,21 0-180,-27 0-90,40-13 90,-30 10-2248,43-11 1888,-50 14 630,24-13 0,-14 15 0,13-8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5:59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97 175 6094,'-4'-14'899,"1"3"-719,30 11 90,-21 0-90,21 0 89,-27 0-89,40 0 0,-30 0 0,29 0 0,-25 0 90,-11 0-180,37-13 180,-34 9 0,34-22-270,-36 22 179,9-22-89,-13 23-90,0-11 0,0 14 90,0 0-90,-27-26 0,21 19 0,-21-19 90,27 26-90,0 0 0,-40 13 0,30-10 90,-69 10-90,69-13 0,-43 14 0,36 2 0,-13 14 0,14-13 0,-11 9 0,24-22 90,-11 22 0,14-22-90,0 35 90,0-32-90,0 20 0,27-14 90,-20-10-90,32 10 90,-35-13-90,36 14 0,-7-11 90,0 10-90,-6-13-270,-1 0 180,-19 0-719,72 0-451,-65 0 451,39 0 269,-40-13 540,-10 10 0,16-6 0,-13 14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00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 18 6183,'-6'-10'630,"2"3"-360,4 7 989,0 0-1169,26 39 90,-19-29-90,20 44 0,-27-51 0,13 37 0,-10-34 0,10 34 90,-13-36 0,14 22-90,-11-9 179,10-1-89,-13-2-90,14-1 0,-11-10-90,10 10 90,-13-13 0,40-26-90,-30 19 0,30-19 90,-14 12-90,-19 11 0,33-23 0,-37 22 90,24-22-90,3 22 0,-10-9 0,6 0 0,-26 9 0,0-9 0,0 13 0,27 0 0,-21 0 0,21 0 0,-27 0 0,0 0 90,40 13-180,-30-9 90,30 9 90,-27 0-90,-10-9 0,37 9 0,-33-13 0,19 13 90,1 4-90,-21-1 0,21 11 0,-27-24 0,27 24 0,-21-24-90,21 10-630,-14-13-629,-10 0-270,11 0 1619,-14 0 0,1 9 0,0 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14.5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30 6004,'-3'-16'359,"0"2"-179,3 14 1889,0 0-1979,53 27 0,-40-20-90,40 19 90,-53-26-90,27 0 90,-20 0-90,19 0 90,1 14-90,-21-11 90,21 10-90,-1-13 90,-6 13 0,10-9-90,-16 9 90,-14-13 0,39 0-90,-2 0 90,9 0-90,-6 13 89,3-9-89,-19 9 90,29-13-90,-50 0 90,50 0-180,-43 0 90,30 0 0,-13 13 0,-21-10 0,21 11 90,-1-14-90,-19 0 0,33 13 0,-10-10 0,-10 11 90,6-14 0,1 0-90,-21 0 0,34 13 90,-36-10-90,9 11 0,0-14 0,-10 0 0,37 13 0,-33-10 0,19 10 0,-12 1 90,-11-11-90,10 10 0,14-13 0,-20 0 0,19 0 90,-26 0-90,13 14 0,-9-11 0,9 10 0,0-13 0,-9 0 0,9 0 0,0 13 0,-10-9 90,11 9-90,-14-13-90,13 0 180,-10 0-90,11 0 0,-14 0 0,13 13 0,-10-9 0,11 9 0,-14-13 0,26 13 0,-19-9 0,19 9 0,-12-13 0,-11 0 0,23 13 0,-22-10 90,36 11-90,-34-14 0,34 13 0,-37-10 0,11 11 90,12-14-90,-19 0 0,33 13 90,-10-10-90,-10 10 0,6-13 0,-13 14 90,-9-11-90,9 10 0,14-13 0,-21 0 0,34 14 0,-37-11 0,11 10 0,-1 1 0,-10-11 0,11 10 0,-14-13 0,26 0 0,-19 0 0,19 0 0,-26 0 0,14 13 0,-11-9 90,23 9-90,-22-13 0,36 13 0,-7-9 0,0 9 0,-6-13 90,-14 13-180,17-10 180,-10 11-90,6-14 0,-12 13 0,-11-10 0,23 24 0,-22-24 0,9 11 0,14-14 0,-21 0 0,34 13 0,-37-10 0,11 10 90,-1-13-90,-10 0 0,37 14 0,-33-11 0,33 10 0,-37-13 0,37 14 0,-34-11 0,21 10 90,-27-13 0,13 0 0,-9 0 89,9 0-179,-13 0-1080,0 0 1,12 8 0,3 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16.7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677 22 6004,'-11'-12'629,"2"3"-449,9 9 1619,0 0-1709,-53 26 0,40-19 0,-40 20 0,53-27 0,-27 0 0,21 0 90,-21 0-90,27 0-90,-40 0 90,30 0-90,-30 0 90,40 0-1,-13 13-89,10-10 0,-37 10 0,33-13 90,-59 0-90,56 0 0,-56 14 0,59-11 0,-33 10 0,37-13 0,-10 0 0,-14 14 0,20-11 0,-19 10 0,26-13 0,0 0 0,-27 0 90,21 0-90,-21 0 0,27 0 720,0 0-720,40 27 0,-30-21 90,56 21-90,-46-14 0,10-9 0,10 9 0,-34-13 90,48 13-90,-21-10 0,0 11 0,20-1 0,-33-10 0,37 24 0,-38-24 0,48 11 0,-57-14 90,30 0-90,-14 13 0,-19-10 90,33 24-90,-37-24 0,10 10 0,-13-13 0,14 0 0,-11 0 90,37 14-90,-34-11 0,21 10 180,-27-13-1192,0 0 0,3 4 0,1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20.0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21 5914,'-5'-12'359,"1"3"-179,4 9 630,0 0-810,66 13 90,-49-9 0,49 9-90,-39 0 90,-20-9 90,33 9-180,-37-13 90,37 13-1,-34-9 1,47 9-90,-46-13 90,46 0-90,-46 0 90,46 13-90,-46-10 90,32 11-90,-35-14 90,9 0 0,14 13-90,-21-10 90,21 11 0,-14-14 0,-10 0 0,37 13 90,-33-10-90,46 10-90,-46-13 90,46 14-90,-33-11 90,36 10-90,-36-13 90,33 14-90,-46-11 0,46 10 0,-46-13 0,72 14 90,-65-11-90,65 10 0,-72-13 0,19 0 0,1 0 0,6 13 0,0-9 0,7 9 0,-36-13 0,35 13 0,-32-9 0,46 9 0,-46-13 0,33 0 90,-10 13-90,-11-10 0,8 11 0,0-14 0,-21 0 0,47 13 0,-46-10 0,46 11 0,-46-14 0,46 0 0,-20 13 0,27-10 90,-27 11-90,7-1 0,-37-10 0,50 10 0,-29-13 0,19 0 0,-30 0 0,14 14-90,6-11 90,0 10 0,7 1 0,-37-11 0,37 10 0,-7 0 0,0-9 0,7 9 90,-36-13-90,22 13 0,-23-9 0,37 9-90,-33-13 180,20 0-90,-1 13 0,-19-9 0,19 9 0,-12 0 0,-11-10 0,10 11 0,0-14 0,-9 0 0,9 0 0,-13 0 0,0 0 0,13 13 0,-9-10 0,9 11-90,-13-14-608,0 0 1,5 6 0,2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2.8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550 9 6094,'-6'-5'809,"1"1"-539,5 4 2428,0 0-2608,-80 14-90,60-11 0,-36 4 0,6-1 90,43-6 0,-46 14-90,47-11 0,-34 23 90,-3 4-90,6 3 0,-19 11 0,26-14 90,13-1-90,4-12 90,0 36-90,9-43 90,-9 30-90,26-27 90,-9-9-90,9 9 90,0 0-90,-10-10 0,11 11 90,12-14-90,-19 0 0,59-14 0,-42-2 0,19-1 0,-17-9 0,-9 9 0,-1 0 0,11-9-90,-24 9 90,11 1 0,-1-11 0,-10 24 0,11-10 0,-14 13 360,0 0-270,-14 39-90,11-29 90,-10 30-90,13-13 90,0-21-90,0 21 179,0-14-179,0 4 0,0-1 0,0-2-269,13-1 89,-10-10-450,11 11 180,-14-14-315,0 0 1,0 9-1,1 4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22.7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638 113 6004,'-5'-13'539,"0"3"-359,5 10 270,0 0-270,-40 27-90,30-21 0,-30 21 90,40-27-90,0 0 89,-26 0-89,19 0 180,-19 0-180,26 0 0,-40 0 0,30 0 0,-30 0 0,13-13-90,21 9 90,-21-9-90,-13 13 90,30 0-90,-29 0 0,39 0 0,0 0 0,-27 0 90,20 0-90,-19 0 0,26 0 90,0 0 0,-27 0-90,21 0 0,-21 0 90,27 0 0,0 0-90,-40 0 0,30 0 0,-30 0 90,40 0-90,0 0 90,-13-13-90,10 9 0,-10-9 0,13 13 179,0 0-179,66 27 90,-36-21-90,40 21 0,-31-14 0,-32-10 0,33 11 0,-37-14 0,24 13 90,16 4-90,-20-1 0,30 11 0,-36-11 90,13 1-90,0 10 90,-14-24 0,11 23-90,-11-9 0,14 13 0,-13-14 90,-4 11-90,-13-24 0,0 11 0,13-1 0,-9-10 0,9 11 0,0-1 90,4 3-90,0 14 0,-4-13 0,0 9 90,-10-22-90,11 9 0,-14-13 810,0 0-810,13 13 89,-10-9 1,11 9-90,-14-13 360,0 0-360,-27-40 0,20 30 0,-19-30 0,26 40 90,0 0-90,0-13 0,0 10 0,-27-11 0,21 14 0,-34-26-90,23 19 90,1-19 0,2 26 0,1-14 0,-4-2 0,-12-14 0,12 13 0,4 4 0,-14 0 0,20 9 0,-19-9 0,26 13 0,-13-13 0,9 10 0,-9-11 0,0 1 0,9 10 0,-9-11 0,0 1 0,10 10-90,-11-11 90,14 14 90,0 0-90,-13-26-90,10 19 90,-11-19 0,14 26 0,0 0 0,0-14 0,0 11 0,0-10-90,0 13 180,0 0-180,0-13 90,0 9 0,0-9 0,0 13 0,0 0 0,0-27 0,0 21 0,0-21 0,0 27 0,0 0 0,27 0-90,-20 0 90,19 0 0,-26 0 90,0 0-90,27-13 0,-21 10 0,21-11-90,-1 14 90,-19 0 0,46 0 0,-46 0 0,19 0 0,14 0 0,-30 0 0,57 0 0,-61 0 0,61 0 0,-57 0 0,56-13 0,-59 10 0,46-11 0,-47 14 0,61 0 0,-57 0 0,30 0 0,-40 0 0,26 0 0,-19 0 0,19 0 0,-26 0-1147,0 0 0,9 3 1,2-1-1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36.5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3 6363,'-4'-2'1619,"2"1"4408,2 1-6027,0 14 0,0-11 0,0 10 0,0-13 90,0 0-90,13 27 0,-10-7 0,24 36 90,-11-9-90,1-1 0,-4-16 0,-13 10 0,0-34 0,14 48 0,2-35 0,1 11 0,-4-16 0,-13-1 0,0-10-90,0 11 0,0-1-360,0-10 180,0 10-629,0-13-316,0 0 1,6 7 0,2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37.5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67 6004,'-10'-3'629,"2"0"-449,8 3 3688,0 0-3778,66-14-90,-49 11 90,49-10 0,-66 13-90,0 0 0,13 0 90,-9 0-90,9 0 90,-13 0 0,0 0-90,26-14 0,-19 11 0,20-10 0,-27 13 90,0 0-90,39 0 0,-29 0-90,30 0 90,-40 0 0,27 13 0,-21-10 90,21 11-90,0-14 0,-8 13 0,11-10 0,10 11 0,-33-14 0,19 0 0,-12 13 0,-11-10 0,10 10 0,1 1 0,-11-11 89,10 10-89,-13-13-89,0 0 178,-13 14-89,10-11 0,-11 10 0,1 0 0,10-9 0,-11 9 0,1 0 0,10-9 0,-37 22 0,33-22 0,-19 9 0,12-13 0,11 0 0,-10 0 0,13 0 0,0 0 0,-13 13 0,9-10 0,-9 11 0,13-14-629,0 0 449,-27 0 90,21 0-90,-21 0 0,27 0-652,0 0 0,11 12 0,2 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38.4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180 16 6004,'-17'-9'359,"4"3"-269,13 6 90,-27 40-90,21-30 0,-21 29 0,27-25 90,0-11 0,-13 24 0,10-24 0,-11 37-90,14-34 179,-13 34 1,10-10-180,-11-10 270,14 33-270,-13-33 180,10 37-270,-11-38 90,14 8 0,14-14 0,-11 4 0,10 0 0,-13 9-90,14-9 90,2 13-90,1-1 89,-4-12-89,-13-4 0,27 1 0,-21-11 0,21 10 0,-14 1 90,-10-11-90,11 10 0,-14-13 0,13 0 0,-10 0 0,11 0 0,-14 0-90,13 13 1,-10-9-541,11 9-450,-14-13 765,0 0 0,43-14 1,11-3-1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39.5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11 6273,'-3'-6'900,"1"2"1259,2 4-2069,40 26 0,-30-19 0,43 33-90,-49-37 89,9 10-89,0 0 90,4-9 0,-1 9 0,11 0-90,-24-9 90,24 22 0,-24-22-90,10 9 90,1 0-90,-11-10 90,10 11 0,-13-14 540,0 0-630,40-27 0,-30 21 0,30-21 90,-40 14-90,0 9 90,13-22 0,-9 22-90,22-22 0,-23 23 89,11-11-89,-14 14-89,0 0 89,13-13 0,-10 10 0,11-11 0,-14 14 89,0 0-178,26 27 178,-19-20-89,19 32 0,-26-35 0,0 9 0,14 0 90,-11-9 180,10 9-90,-13-13 180,14 13-270,-11-9 90,10 9-90,-13-13 0,0 0 0,53-27 0,-39 21-90,52-21 0,-36 14 0,-10 9 0,6-9 90,-26 13-90,14 0 0,-11 0-90,10 0-90,-13 0-630,27 13 450,-21-9-3148,21 9 2699,0 0 809,-21-9 0,22 12 0,-26-11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0.2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299 31 7892,'-50'-17'630,"11"3"-450,39 14 180,0 0-270,-40 13 0,30-9 0,-30 9 0,27 0-90,9-10 90,-9 11 0,0-1-1,-4 4 1,1-1 0,-11 11 0,24-24 0,-11 24-90,14-24 90,0 37-90,0-34 0,0 34 90,0-36-90,0 9 90,0-13-90,14 13 0,-11-9 0,10 9 0,-13-13 180,0 0-90,67-27-90,-51 21 90,64-34-90,-77 36 90,11-9-90,-1 0 90,-10-4 180,24-13-180,-24 14 0,10 3-1,1-1 1,-11 11-90,10-10 90,-13 13 0,0-14 0,0 11-90,0-10 0,0 13 0,0 0 0,13-14 0,-9 11 90,9-10-90,-13 13 0,0 0-90,27 40 0,-21-30-90,21 30 1,-27-27-361,0-10-2518,0 10 2428,13-13 630,-10 0 0,19 13 0,-11 4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0.7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 2 6094,'-15'-1'989,"2"0"-719,13 1 719,0 0-809,27 27 0,-21-21 0,21 21-90,-14-14 0,-10-10 90,11 11-90,-14 12 90,0-19 89,0 20-89,0-27 270,0 13-270,0-10 180,0 10 89,0-13-359,0 0 0,39-39 0,-29 29 0,30-30-90,-26 40 90,-11 0-90,23-14 90,-22 11-90,9-10 0,-13 13 0,27-13 0,-21 9 0,21-9 90,-27 13 0,0 0 0,26 27 0,-19-21 0,46 34-90,-46-37 90,19 24 0,-26-24-90,14 11 0,-11-14 90,10 0 0,1 13-90,-11-10-180,23 24-90,-22-24-630,9 10-988,-13-13 1888,0 0 0,8 9 0,1 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1.3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 4 6363,'-3'-2'1080,"0"0"-181,3 2-719,40 27 0,-30-21 90,56 21 0,-46-14-90,36 4 0,-22 13 269,22 0 1,-9 13-270,-1-23 360,24 46-361,-34-43 1,8 16 0,-5 5 0,-15 6-90,29 10 90,-37-4 90,14-9-180,-13-1 0,-17 11 0,-4-24 0,-35 23 0,19-22-180,-37 22 0,37-36-180,-20 33 0,24-46-90,-1 19-1978,-9-12 1078,22-11 361,-9 10 899,13-13 0,11 8 0,2 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2.2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48 6273,'-10'-10'1170,"1"2"-900,9 8 2248,0 0-2248,80 0-90,-60 0 0,59 0 0,-79 0 0,27 0-1,-20 0-89,19 0 90,1 0-90,-21 0 0,21 0 180,13 0-180,-4-13-90,11 9 90,-21-9-180,-26 13 0,40 0 0,-30 0-180,30 0 90,-40 0-179,0 0 89,27 0-1799,-21 0 270,21 0 1799,-27 0 0,3 8 0,0 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3.9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 6183,'0'-9'1080,"0"2"-810,0 7 89,40 40-89,-30-17-90,29 20 0,-25-16 0,2-10 0,14 13 0,0-1 90,0 15-90,0-11-1,13 23-89,-10-23 90,-3-3-90,-3 10 90,-11-20-90,1 10 90,9-3-90,-9-11-90,0 1 270,-4 9-90,-13-22-180,0 9-90,0-13-450,0 0 450,-27-53 90,21 39 0,-34-52-90,37 63 90,-24-24 0,24 24-90,-11-24 180,14 24-90,-13-24 0,-4-16 90,1 20 0,-11-43 0,24 59 0,-10-20-90,13 27 90,-14-13-90,11 10 90,-10-10-90,13 13 90,0-27 0,0 20 0,13-33-90,-10 37 0,37-10 0,-33 13 90,46-13-90,-46 9-90,59-9 180,-56 13-90,56 13 0,-59-9 0,33 22 90,-37-23-90,37 24 90,-33-24-90,19 11 0,-26-14 89,14 13 1,-11-10-90,10 11 0,-39-1 0,19-10 0,-46 24-179,46-24 89,-19 10-270,12-13 0,11 0-2428,-10 0 2068,13 0 720,0 0 0,1 12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3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57 6363,'-1'-15'990,"0"4"-630,1 11-91,0-14 1,0 11 0,0-10 0,0 13 1709,0 0-1799,0 53 180,0-13-181,0 33-416,0-17 417,-13-23-90,9 24 360,4 29-360,4-16 0,9 16 0,-13-43 0,0 1 0,0-11 90,13 23-180,-10-36 417,11 33-507,-14-20-720,13 14 450,-10-17-1978,11-17 1078,-14-13 1260,0 0 0,2 2 0,1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4.5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267 27 6183,'-15'-15'990,"2"3"-720,13 12 0,0 0-91,-26 27 91,19-21-90,-33 34 90,37-36-90,-24 22 540,-2 4-630,9-10 179,-20 46-89,37-56 0,-24 44 90,24-25 90,-11 5-270,14 22 180,14-36-180,2 33 89,27-33-89,-9 23 0,35-26 0,-45-4-90,42 0-90,-33-9-629,27 9-1080,-27-13 1799,34 0 0,-53 3 0,31 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5.5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25 6273,'-12'-14'990,"3"3"-720,9 11 2338,0 0-2518,80 27 0,-60-21-45,30 15 0,-7-2 135,-40-16-90,23 24 0,-9-10 0,13-1 0,-14-2 90,11-1-90,-10 3 89,-1 1-89,-2-4 90,-1-13-90,-10 0 0,10 0 0,-13 0 180,0 0-270,40-13 90,-30 10 0,30-11-90,-27 1 0,-9 10 90,9-10 0,0-1-90,4-2 0,-1-1 0,-2 4 90,-1-1-90,-10 11 0,11-10 0,-14 13 0,0 0 0,26 26 0,-19-19 0,19 20 0,-26-14 0,0-10 90,14 24-90,-11-24 0,10 24 90,-13-24 359,27 24-359,-21-24 180,21 10-180,-27-13 180,0 0-180,40-26-90,-30 19 90,43-33-90,-50 37 90,24-24-270,-11 24 90,1-10-450,-4 13 181,-13-14-2790,0 11 1710,0-10 1439,0 13 0,12 3 0,2 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6.0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86 31 6183,'-14'0'810,"2"0"-540,12 0 719,0 0-809,-26 26 0,19-19-90,-19 19 90,26-26 0,0 14-90,0-11 90,0 10 90,0 14-181,0-7 271,0 10 0,26-17-90,-19-13-90,19 0 270,14 0-361,-30 0 451,57-13-270,-48-4-90,11 0 270,-3-9-270,-24 23-1,24-24 1,-24 24-90,10-11 90,-13 14 0,-13-13 0,10 10-90,-10-10-90,-1-1 90,11 11 90,-24-24-180,24 24 0,-10-10 90,13 13-90,-27 0-90,21 0-90,-21 0 90,27 0-540,0 0 271,-53 0-271,40 0-180,-41 0-2698,41 13 2699,10-10 809,-10 11 0,20-8 0,2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7.0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 2 6543,'-12'-1'1439,"2"0"-1079,10 1 3238,0 0-3508,-14 40 0,11-30 0,-10 30 90,13-27-90,0 17 0,13 3-90,-10-3 90,11-4 0,-14-9-90,0 0 90,0-4 0,13 0-90,-10-9 90,11 9 0,-14-13 179,0 0-269,39-27 0,-29 21 0,30-34 0,-40 36 0,14-22 0,2 9 0,1-13 0,-4 14 0,-13 3 0,13-1 0,-9 11 0,9-10-90,0-1 90,-9 11 0,9-10 0,-13 13 0,0 0 0,40 26 0,-30-19 0,29 20 0,-39-27 0,0 13 0,0-10 90,0 10-90,0-13 0,14 0 90,-11 0-90,10 0 0,-13 0 0,40-13 0,-30 10 0,30-10 0,-27-1 0,-9 11 0,22-24 0,-23 24 0,11-10 0,-14 13-90,13-14 90,-10 11 0,11-10 90,-14 13-90,0 0 90,13 40-90,-10-30 0,24 30 0,-24-40-90,10 26-90,-13-19-899,0 33-1080,0-37 2159,0 10 0,13-7 0,3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7.4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0 151 6543,'32'-1'1080,"-29"1"-811,37 0 91,-14-14 0,-19 11-90,20-10 90,-14 0-90,-10 9 719,24-9-809,-24 13 180,24-27-270,-24 21 90,10-21-91,-13 27 181,0 0-180,-26-13 0,19 10-90,-20-11 180,27 14 0,0 0-180,-53 27 90,40-20-90,-53 32 90,62-35 0,-9 9-90,13 0 90,0-9 0,0 9-90,0 0 0,0-10 90,13 37-90,-9-33-180,22 20 0,-23-27-90,11 0-180,-14 0 1,40 0-1350,-30 0 539,29 0 451,1-14 809,-30 11 0,65-14 0,-30 11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7.9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30 25 6453,'-16'-13'1170,"3"2"-811,13 11 1710,0 0-1979,0 53 0,0-40 0,0 40 0,0-39-90,0-11 90,0 10 180,13 14 90,-10-21-180,11 21-1,-1-27 1,-10 0 180,10 0-270,-13 0 90,54-27-90,-28 21 90,44-34-90,-27 37 0,-23-11-90,20 1 90,-37 10-90,10-11 0,-13 14 0,27 0 180,-20 0-180,19 0 179,14 0-179,-30 0 90,43 14 0,-36 2-359,13 14-1,-14-13-2609,11 9 1440,-24-22 450,10 9 989,-13-13 0,5 2 0,1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8.5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23 6543,'-8'-12'1439,"2"2"-989,6 10 1079,0 0-1259,53 27 0,-26-8-90,29 25 0,-29-15 90,3 1 179,29 14-269,-9 2 90,20 14-180,-37-14 270,24 24-270,-24-20 45,-4-7 0,-2 0-45,-7 7-455,7 6 455,-27-12 90,0 15-180,0-22 90,-14 42-180,-16-55 0,11 32-180,-8-39-90,0 9 0,21-9-539,-47 13-990,46-14 2002,-33-2 1,21 1 0,-15 3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49.7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 6543,'22'-10'1170,"-4"2"-901,35 8 1,-40 0 0,67 0 0,-73 0-90,59 0-90,-56 0 90,70 0-270,-70 0-1259,69 0 629,-69 0 720,57 0 0,-55 3 0,21 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0.0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56 6633,'-14'-12'1529,"3"3"-1079,11 9 1349,0 0-1619,67 0 0,-51 0 0,51 0-90,-14 0 0,-40 0 0,40 0-270,27 0 0,-60 0-90,31-6 0,4-1-1259,-8 3 1529,16-9 0,12 11 0,-12-1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3.60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17 6453,'-11'-9'1260,"2"2"-991,9 7 1710,0 0-1799,40 53 90,-17-13-180,33 33 0,-39-30 0,9 0 0,-9-10 90,13 37-90,-14-33 90,24 46-180,-33-47 90,20 7-1,-14-3 91,3-7-90,1 1 0,-4 19-90,-13-47 0,0 21 0,0-27 0,0 0 0,-13-67-90,10 51 90,-11-64 0,1 64 0,10-28 0,-24-2 90,24 13-90,-24-20 0,24 33 90,-24-37-90,24 11 90,-10-1-90,0 4 0,9 27 0,-9 2 0,13 1 0,0 10 0,0-11-90,0 14 90,13-13 0,-9 10 0,9-11 0,0 1 0,-10 10 0,37-10 0,-33 13 0,20 0 0,-27 0 0,53 0 0,-40 0 0,53 13 0,-49 3 0,0 14 90,-4-13-90,-13-4 0,0-13 0,-27 40 0,21-30-90,-48 30 90,48-40-809,-34 13 449,37-10-2429,-24 24 2070,24-24 719,-10 11 0,17-11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55.77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777 38 5914,'-16'-4'1079,"3"0"-989,13 4 1259,0 0-1259,-27 0 0,20 0-90,-19 0 0,26 0 90,0 0-90,-40-13 0,30 10 0,-30-10 0,40 13 90,0 0-180,-40 0 90,30 0 0,-29 0 0,39 0 0,-27 13 0,20-10 0,-19 10 0,26-13 0,-14 0 0,11 0 0,-10 0 90,-14 14-90,21-11 0,-34 24 0,37-24 0,-24 10 90,24-13-90,-24 14 0,24-11 0,-24 23 90,11-9-90,-1 0 90,-10 22-90,11-32 90,-1 20-90,4-1 0,0-6 90,9 10-90,-9-3 0,13-24 0,0 10 0,-13 0 0,9-9 0,-9 22 0,0-9 0,10 0 0,-24 9 90,24-23-90,-11 37 0,14-33 0,0 46 0,0-46 0,0 19 0,-13-12 90,10 15-90,-10-9 0,26 20 0,-10-37 0,10 24 0,-13-24 0,0 24 0,0-24 0,0 24 0,0-24 0,0 10 0,0 14 0,0-20 0,0 32 0,0-35 0,0 22 0,0-22 0,0 36 90,0-34-180,14 34 90,-11-23 0,10-1 90,-13 11-90,0-24 0,14 37 0,-11-33 0,10 32 0,-13-35-90,0 22 90,0-9 90,0-1-90,13 11 0,-9 3 0,9-10 0,-13 20 0,0-37 0,0 24 0,0-24 90,0 37-180,0-20 180,0 10-90,0-17 0,0 0 0,-13 17 0,9 3 0,-9-3 0,26 23 0,-9-43 0,9 43 0,-13-49 0,0 22 89,0-9-89,13 26 0,-9-23 0,9 20 0,-13-37 0,0 24 0,0-11 0,0 1 0,0 23 0,0-20 0,0 9 90,0 11-90,0-33 90,0 46-90,0-46 90,0 46-90,0-33 90,0 36-90,0-23 90,0 24-90,0-37 0,0 33 0,0-47 90,0 48-90,0-34 0,0 23 0,0-13 90,0 13-90,0-23 0,0 33 0,0-47 0,13 34 0,-9-10 90,9 3-90,-13 11 0,0-15 90,0 15-90,0-25 0,13 21 90,-10-36 0,11 36 0,-14-7-90,0 13 0,0-3 90,0-26-90,0 23 0,0-7 90,0 13-90,0-16 90,0-3-90,0-10 0,0 26 0,0-10 90,0 23-90,0-22 0,13 9 0,-10-27 0,11 24 0,-14-33 0,13 46 90,-10-33-90,24 23 0,-24-13 0,10 0 0,1 0 90,-11 13-90,10-23 0,-13 33 0,0-47 89,0 61-89,-13-44 0,10 47 0,-11-37 0,1 37 0,10-47 0,-11 57 0,14-57 90,0 47-90,0-50 0,0 46 0,0-43 0,0 20 90,0-16-90,0-24 0,0 37 0,14-20 0,2 23 90,14-13-90,13 0 0,-23-13 0,20 9 0,-23-9 90,26 13-90,-10 0 0,10-14 0,-26-3 0,9 1 0,-22-11 0,36 24 0,-34-24 0,34 23 0,-23-9 0,-1 0 0,11-4 0,3 0 0,-10-9 0,33 9 0,-47-13 0,48 13 0,-21-10 0,53 11 0,-46-14 0,23 0 0,-7 0 90,-39 0-90,40-6 0,6-2 0,-24 5 0,22-10 0,5 0 0,3 9 0,18-9-90,-18 0 180,-6-4-90,-13 0 0,17-9 0,-34 9-90,40-13 180,-37 14-180,31-24 90,-47 20 90,50-36-90,-34 36-90,34-33 90,-37 33 0,37-50 0,-34 33 0,-1-4 0,0-1 0,-2 6 90,-3-7-90,-3 3 0,2-7 0,5-2 0,9-21 0,-27 37 90,11-24-90,-24 24 90,24-10-90,-11 0 90,1 9 0,-4-9 0,-13 0 0,0-3 0,0-1-90,0 17 90,-13-23 0,10 17 0,-24-24 0,24 30 0,-10-23 0,13 43 0,0-70-90,0 44 89,0-24-89,-14 17 90,11 0-90,-10 9 0,-14-35 0,21 19 0,-34-23 0,23 26 90,-26-36-90,23 43 90,-20-43-90,24 37 90,-28-27-90,24 23 0,-19-20 90,35 51-90,-36-48 0,34 44 0,-47-60 0,46 60 90,-20-57-90,27 57 0,0-60 0,0 59 90,-13-69-90,-3 67 0,-14-57 0,13 63 0,-23-60 90,34 54-90,-34-57 0,23 50 0,-26-37 0,23 47 0,-33-57 0,46 70 0,-46-70 0,47 70-90,-48-69 90,35 55 90,-11-19-90,3 3-90,10 7 90,1 0 0,-11-7 0,11 23 0,-1-12 0,4 12 0,0-10-90,-4 11 0,-13-14 90,13 13-90,-22-23 0,32 34 90,-33-34 0,24 23-90,-14-12 0,0-15 90,0 11 0,0-10-90,0 13 90,14 14 0,-24-24 0,33 33-89,-33-33 89,24 24 0,-14-14 0,13 13-180,-23-23 180,34 34-90,-48-34 90,48 36-90,-34-22 90,10 9-90,-3-13 90,3 14 0,-10 3-90,7-1 90,-40 11 0,36-10-90,-29 13 90,59 0-90,-59-14 0,56 11-270,-56-10 90,59 13-629,-59 13-810,56-10-180,-44 11 1889,25-1 0,21-4 0,-3 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3.7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29 220 6723,'-16'-5'1799,"4"-13"-1349,12 15 0,0-10-1,0 13-89,0 0-90,26-27 90,-19 21 90,46-21-91,7 0-359,-7 21-270,43-21 1,-73 27-2070,70-26 1350,-79 19 989,65-20 0,-38 27 0,27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4.0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280 14 6363,'-13'-14'990,"-64"29"-720,60-8-1,-49 19 1,52-26 0,11 0 0,-23 14-90,22-11 360,-9 24-181,0 2 1,-4 5-180,1 22 270,16 4-360,3-10 90,23 19-90,-9-35 179,26 35-269,-10-45 90,11 29 0,-15-37-629,15 27 179,-11-9-2429,-3-4 2070,-4-17 719,-22-13 0,19 13 0,-11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4.5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14 6363,'-1'-8'990,"0"2"-720,1 6 1169,0 0-1259,14 40 0,-11-30-90,24 56 89,-24-59 1,24 33-90,-24-23 90,10-1 0,0 11 90,4 3-180,0-11 0,-4 21 0,-13-36-360,13 22-90,-10-22-2158,11 9 1798,-14-13 720,0 0 0,2 11 0,1 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4.9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270 15 6363,'0'-8'1080,"0"1"-720,0 7 89,0 0-269,-53 0 0,39 0 0,-39 0 0,53 0-90,-26 27 0,19-20 180,-33 19-1,24 1-179,-14 6 0,13 13-90,4-16 90,13 10-90,0-33 90,13 33-90,-10-24 0,11 1 90,-14-4-90,26-13 0,-19 13-90,19-9-90,-26 9 0,27 0 1,-20-9-1351,19 9 1530,1-13 0,-14 3 0,23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5.20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8 6363,'-11'-4'990,"2"0"-720,9 4 449,0 0-539,26 40 0,-19-30-90,19 57 90,-26-61-90,0 34-90,0-37 0,0 11-1349,0-1 719,0-10 630,0 11 0,5-5 0,2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5.3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46 6633,'-11'-25'1709,"2"4"-1259,9 21-990,0 0 0,0 3 1,2 1-1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5.8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25 6543,'-10'-14'990,"3"3"-720,7 11 629,0 0-719,13 27 0,-10-20-90,10 19 90,1 1-90,-11-21 0,10 34 0,-13-36-1,14 9 271,-11 13-180,23-19-90,-22 20 90,9-27 180,-13 0 629,0 0-989,40 0 0,-30 0 0,30 0 0,-27 13 0,-10-10 0,24 24-90,-24-24-90,24 24 90,-24-24-179,10 10-91,1-13 360,-11 0 0,62-5 0,0-2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6.6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578 45 6453,'-5'-8'1350,"0"1"-991,5 7-89,-13-13 0,10 10 0,-10-10-90,13 13 719,0 0-719,-54 26-90,41-19-90,-53 33 90,62-37 0,-22 24 0,23-24 0,-24 23 0,10 4-90,1 3 90,-11 11-90,24-28 0,-10-2 0,-1-1 0,11-10 90,-10 10-90,13-13 360,0 0-271,53-39 1,-40 29 0,40-44 0,-53 51-90,0-10 90,14 0-90,-11 9 0,10-9 90,-13 13-90,0 0 0,13 40 0,4-17 0,0 34 0,9-28 90,-9 1-90,26 27 90,-23-21-90,33 34 0,-33-24 90,10 1-90,-4-4 0,-9 0 90,0-23-90,9 20 0,-23-23 0,11-1 90,-1 24-90,-10-33 180,24 33-180,-24-37 90,10 10-90,-13-13 0,-26 13 90,19-9-90,-46 9 0,47-13 180,-74 0-90,27 0 179,-5-6 1,-1-1 0,6 3 90,-10-9 0,7 0-90,39 10-1,-76-24 91,47 24 0,-4-24-270,7 24 90,16-24-90,24 11-360,-10-28 0,13 25-1169,26-35-1260,-19 48-449,33-61 3148,-24 44 0,37-34 0,5 27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7.1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 24 6723,'-12'-13'1349,"3"2"-899,9 11 989,0 0-1169,66 27-90,-36-7 0,53 9-702,-53-2 702,13-10-175,-9 13 175,9-1 0,-13 1 450,39 40-360,-29-30-91,3 5 1,-3 6 360,-7 26-360,11-11 45,-39-11 0,-7-1-135,-1 0-90,-27 19-90,-14-30-450,-2 0 180,0-10-143,2 10-1565,14-13 2165,1-13 0,12 9 1,4-10-1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7.4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93 6633,'25'-20'1349,"-5"3"-989,7 17-90,-21 0-90,21 0-90,-1-13-360,8 10-1799,25-24 2069,-12 24 0,-6-7 0,-13 15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8.2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 14 6453,'-4'-13'1170,"14"55"-811,6-15 1,1 43-90,10-41 0,-24 15 0,23-11 0,-9 10-1,0-13 451,36 40-540,-43-31 135,23 16 0,0 0-136,-26-15 271,33 43-270,-24-37-90,1-12 90,9 5 0,-22-22-180,22 13 90,-22-14-90,9-2 0,-13-14 0,0 0 0,-40-40 0,30 30 0,-56-56 0,59 46 0,-46-37 90,33 24-90,-23-37 0,26 47 180,-9-57-90,22 70 0,-9-43 0,13 50-1,0-24-89,0 24 90,0-37 0,13 20-90,4-36 0,0 36 0,-4-7 0,13 27 0,-19 0 0,33-13 0,-37 10 0,37-11 0,-33 14 0,19 0 0,14 0 0,-3 14 0,22-11 0,-29 10 90,10 14-90,-33-20 0,33 32 0,-37-35 90,23 22-90,-22-22 0,9 9-90,-26 0-90,9-10-89,-35 24-271,32-24-270,-46 11 271,20-1-1260,-1-10 629,8 11 361,26-14 809,-27 0 0,27 6 0,-20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4.1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79 6453,'-14'0'1439,"4"0"-989,10 0 1889,0 0-2159,39 13 0,-29-10-90,30 24 90,-40-24-91,14 24 1,-11-24 90,23 37 0,-22-33 90,22 46-270,-9-20 180,0 13-90,-4-16 0,0-3 0,-10-24 0,11 11-90,-14-14 450,0 0-361,-67-27 1,51 20 90,-51-33 0,67 37 0,-13-23 180,10-4-180,-11 10-180,28-20-90,2 10-450,27-3 180,17-10-2788,3 13 1619,10 0 1529,-26 0 0,9 19 0,-10 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6:58.6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336 13 6094,'-4'-7'899,"1"1"-629,-37 33-90,30-20 90,-43 33-1,50-37 1,-24 37 0,11-34 90,-1 34-90,-9-23 0,9 13-1,1 0 271,-24 26-270,33-20 45,-13 12 0,0 1-135,17-9 89,-7 12 1,7 5 360,42 23-540,-15-14 0,32 1 0,-26-51-540,26 14 0,-6-13-2968,23 9 2519,-40-22 899,-6 9 0,-22-10 0,0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7:00.0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599 13 6363,'-1'-7'1080,"1"2"-900,0 5 719,0 0-719,-66 0 0,49 0-90,-49 0 90,66 0-90,-40 0 270,-10 0-360,0 0 179,-30 0-89,70 0 0,-43 13 0,37-10 0,-27 24-90,23-24 90,-20 24 0,36-24-90,-22 24 0,23-24 90,-11 37-90,14-34 0,0 21 90,14-14-90,2 4 0,1-1 0,-4 11 90,-13-24-90,27 24 0,-21-24 0,34 24 90,-10-24-90,-10 10 0,6-13 0,-26 0 90,0 0-90,40-13 0,-30 10 0,70-37 0,-70 33 90,43-19 0,-36-1 0,13 7-90,-14-10 270,-3 4-181,-13 22 91,14-22-180,-11 23 90,10-11 0,-13 14 90,0 0-180,-13 53 0,10-39 90,-11 52-90,28-36 0,-11 16 0,24 1 90,-24-17-90,23 10 0,-22-34 0,9 47 0,0-33 0,-9 23 90,9-26-180,0 23-90,-9-33 0,9 19-90,-13-26-3148,13 13 2609,-10-9 809,11 9 0,-10-7 0,2 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7:00.7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 20 6273,'-10'-11'900,"2"3"-630,8 8 2068,0 0-2248,0 40 0,0-30 0,0 29 0,13-25-90,-10-11 90,10 37 0,-13-34-90,14 34 90,2-36 0,1 35 0,23-32 0,-34 33 90,21-37-90,0 24 0,-21-24 0,21 10 90,26-26 89,-13-17-179,19 10 180,-19-33-180,-36 47 180,22-34-180,-22 36 0,9-35 0,-13 32 0,0-20 0,0 27-90,0-13 90,0 10-90,0-11 90,0 14 359,0 0-359,26 40-90,-19-30 0,33 43 90,-37-49-90,10 22-90,-13-22-90,0 22-449,0-23 89,0 11-3957,14-1 4497,-11-10 0,12 22 0,-12-11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7:01.1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135 200 6543,'-8'-11'1439,"1"2"-1079,7 9 720,0 0-811,13 0 91,-9 0-90,9 0 0,-13 0 90,27-13-180,-21 10 629,34-24-449,-37 10-180,11 1 270,-14-24-360,0 33 179,0-19-179,-14 12 0,11 11 0,-10-10 90,-14 13-90,21 0-90,-21 0 90,-26 13 0,40-10-90,-41 24 90,54-24-90,-13 24 90,10-24 0,-10 37-90,26-20 0,-10 10 90,24 10 0,-24-34-90,24 34 0,-24-37 0,10 11 90,0-1-90,-9-10 0,22 11-90,-22-14-270,9 0-1079,14 13-810,-21-10 630,21 11 630,-27-14 989,0 0 0,9 3 0,2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7:01.6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250 168 6813,'8'-23'1259,"-10"12"-899,15-3-90,-13 14 90,0 0-90,14 0-90,-11 0 89,10 0 91,-13 0 540,27-13-720,-20-4 269,19 1-359,-26 3 90,0 13-90,0 0 0,0-27 0,0 20 90,0-19-180,-40 26 180,30 0-180,-30 0 270,-13 13-180,27-10-90,-57 24 90,63-24 89,-20 24-89,37-24 0,-11 24 0,14-24 0,-13 37-90,10-33 90,-10 19-90,26-13 90,-10-9-90,24 22 90,-24-9-180,24 13-180,-24-14-359,37-2-361,-7-14-1079,0 0 720,-6 0 450,-27 0 899,40 0 0,-24 1 0,31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7:02.1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28 6723,'-12'-15'1529,"2"2"-1169,10 13 2069,0 0-2339,14 53 0,-11-39 89,10 39-89,-26-27 0,10-19 180,-11 33-90,14-24 0,0 28-180,0-24 180,0 6-180,0-26 360,0 0-270,53-40 0,-39 30 0,65-43 0,-59 50-1,10-10 1,-3-1 0,-24 11 90,24-24-180,-24 24 90,24-23 0,-24 22 90,37-9-90,-34 13 90,21 0-90,13 13 0,-17-9-90,20 9 90,-16 0-90,-24 4-270,24 13 90,-24-14-1259,24 11-810,-24-24 720,10 10 540,-13-13 989,0 0 0,3 10 0,2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7:02.4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 66 6903,'-17'-30'1709,"11"21"-1169,-7-17 359,13 26 361,0 0-901,26 0 1,-19 0-90,20 0 0,-27 0 90,53 13 179,-13 17-179,33 3-90,-30 23 0,-13-22 89,-2 12 1,0 4-90,9 6-90,-9-1 0,0 3 180,15 32-180,-31-24 0,-4 1-135,8-17 0,-5-1-173,-22 16 0,-5-4 128,10 2-225,-20-19 0,-2-1-225,8 7-304,-5-8 1,-6-1-4014,-29 8 3418,10 11 1260,-19-17 1,21-3 0,-14 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8:43.8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2439 73 5824,'-27'-24'539,"6"5"-449,8 6 0,10 9-90,-51-9 0,44 13 0,-29 0 90,-1 0-90,30 0 90,-57 0-90,61 0 0,-61 0 0,18 0 0,-1 0 90,-17 0-90,61 0 0,-47 0 0,19 13 0,1-9 0,-46 22 0,65-23 0,-37 9 0,-4 3 0,28 2 0,-56 13 0,37-1 0,-14 1 0,27-13 0,-20 9 0,33-22 0,-37 36 0,38-34 0,-22 27 0,2 1 0,26-24 0,-39 28 0,-3 3 90,29-17-90,-31 19 90,17-3 0,21-21-90,-38 25 90,24-1 0,-10-23 0,-27 46-90,43-56 45,-14 28 0,3 4-45,18-19 0,-23 33 0,13-26 0,0 0 90,-13 0-90,10 13 0,3-23 0,3 20 0,11-23 0,-14 13 0,0-1 90,0 28-90,13-34 0,4 30 0,0-23 0,9 17 0,-22 12 0,23-12 0,-11-17 0,14-4 0,-13 17 90,-4-6-90,1 33 0,2-37 0,1 10 0,10 14 0,-10-34 0,13 30 0,0-23 0,0 3 0,13 23 90,3 4-90,1-10 0,10 20 0,-24-37 0,37 37 0,-34-21 0,34 24 0,-36-13 89,35 13-89,-32-10 0,33 10 0,-37-13 0,24 13 0,-11-10 90,1 10-90,10-26 0,-11 49 0,1-53 0,-4 40 0,-13-53 0,0 27 0,0-21 90,13 47-180,-9-46 90,9 6 90,0 10-90,4-3 0,-1 13 0,11 7 0,-10-37 90,12 37-90,1-21 0,0 24 0,0-26 0,0 9 0,-13-9 45,-3 2 0,-2 1-45,-9 7-322,11 26 322,-14-53 0,26 39 0,-19-29 0,13 9 0,0-1 0,-17-12 0,24 60 89,-11-56-89,4 33 0,3 4 0,11-14 0,-18-7 0,-2 1 0,-1-1 0,0 4 0,-10-10 0,24 33 90,-24-20-90,24 26 0,-24-26 0,10 20 0,-13-59 323,14 55-323,-11-55 0,10 32 0,1 1 0,2-8 0,14 24 0,-13-26 0,9 9 0,4 17 90,-10-20-90,33 30 0,-33-49 0,50 35 0,-20-32 0,-14-2 0,1 0 0,9-2 0,11 23 0,-24-23 90,37 24-90,-21-11 0,-5-16 0,-1 0 0,6 17 0,8-4 0,-14-13 0,4 13 0,-1-23 0,24 46 0,-34-43 0,21 34 0,-27-27 0,13 0 0,3 13 0,27 3 90,-23-13-90,7 7 0,-1-23 0,-19 0 0,32 9-511,-22-23 511,-1 24 0,11-24 0,2 24 45,-8-18 0,1-2-45,31 10 0,-10-4 0,20 1 0,-23-11 0,-10 4 0,0-1 90,16-6-90,7 0 0,-7 0 0,-22 0 0,6 2 0,-1-4 90,-16-11-90,30 10 0,-6-8 0,-1-5 0,14-14 165,3 15 1,6-3-121,-6-16 0,-6-2-911,-25 18 1,-1 0 865,6-10 0,-1-1 0,27-14-90,-4-17 90,-32 29 0,-1-1 0,27-27 0,-30 15 45,-13-3 0,-3-2-45,9-11 0,-7-3 0,-1 0 90,2 13-46,-15-11 1,0-1-45,15 16 0,-21-7 0,-2-4 90,20-16-45,-18 21 0,-2-2-45,10-42 0,-3 46 0,-2 0 0,-8-36 45,8 27 0,2-2-45,-5 12 0,-1-1 0,0-22 0,1 4 224,4 2-224,-12 10 0,-2-1 0,1-9 0,-6-16 0,-1-2 0,3 4 216,-9 8 1,0 4-217,9 22 89,-22-37-89,22 17 0,-14-6 0,-3 1 0,1-2-134,7 17 0,-4 2 134,-23-6 0,24 9 0,-1-1 0,-30-17 0,26 20 0,-1 1 0,-21-11 0,10 9 0,-10-7 588,13 14-588,0 10 0,0-23 0,-13 9 0,13-2 0,0-1-90,-20-7 135,14 2 0,2 1-45,1 4 44,5-6 1,0-1-45,-5 0 45,3-5 0,3 2-45,7 20 45,-6-21 0,-1-1-45,7 19 45,-6-26 0,-4 2-45,-3 23 0,4-10 0,1-1-90,-5 5 90,-10-10 0,0-9 0,-17-8 0,-3 11 0,26 16 0,1 3 102,-11 11-102,4-34 0,13 37 0,-13-23 0,10 22 0,-24-22 0,11 9 0,13 1 0,6 3 0,1 0 0,6-4-89,-10 1 89,3-11 0,11-16 0,-14 7 0,13-7 0,-9 30 0,9-1 0,-13-2 89,-13-27-89,10 23 0,-24-20 0,37 37 90,-46-23-90,56 23 654,-56-24-654,46 24 0,-10 3 0,3 3 0,-16-16 90,20 7-180,-17-7 90,13 16 0,-6-3 0,0 10 90,-7-20-180,24 24 90,-1-1 0,-23-9 0,33 22 0,-32-22 0,35 22 0,-22-22 0,9 23 0,1-11 0,-11 1 0,24 10 0,-37-24 0,20 24-90,-37-24 90,38 24-89,-35-10 89,48 13-90,-47-14 0,46 11 90,-59-10-90,16 13 90,-40 0 0,40 0 90,-16 0-90,59 0 0,-19 0 0,-14 0 90,30 0-90,-57 0 0,61 0 90,-21 0-90,1-14 0,19 11 0,-33-23 0,37 22 89,-24-9-89,24 13 0,-10 0 0,-14-13 0,7-4 0,-10 0 0,17 4 0,13 13-89,-13 0 178,10 0-178,-24-13 89,24 10 0,-11-11 0,-12 1-180,19 10 0,-19-11-1889,12 14 1529,11 0 540,-10 0 0,13 7 0,0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9:34.1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249 201 5914,'-39'-12'449,"8"3"-89,-9 9-180,30 0-90,-29 0 360,-1 0-360,30 0 180,-30 0-91,40 0 1530,0 0-1529,93-13-90,-30 10-363,1-4 1,2 0 362,7 7 0,-14-13 0,41 10 0,-17-11-443,-12 7 1,1 1 352,11 3 45,-15-3 0,3-1 0,-15-1 0,-2 2-45,1 5 0,-1-1 0,-2-5 0,-4 1 0,12 6 0,-27 0 90,47 0-90,-27 0 501,10 0-501,3-14 180,-19 11-180,16-10 90,-17 13 0,7 0 839,-46 0-929,20 0 90,-1 0-90,-19 0 0,19 0 0,-26 0 90,27 0-90,-20 0 0,19 0 0,-26 0 89,0 0-89,40-14 0,-30 11 0,30-10 0,-40 13-629,0 0 269,-106 13-423,79-10 558,-47 5 0,2-2-1034,49-6 269,-21 0 944,-9 13 0,8-3 0,-39 12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9:41.2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4 353 6004,'-2'-13'629,"1"2"-449,1 11 899,0 0-1079,40-27 90,-30 21-90,56-21 0,-59 27 90,46 0-90,-47 0 0,74-13 0,-14 10-80,-12-11 0,-1 1 80,10 10 0,-10-10 0,0-1 0,3 11 0,15-10 0,1-1 90,-2 11-90,-14-3 0,-2-1 0,-5-7 0,38 11 0,-24-10 0,-12 5 0,-3 3 0,-8 1 0,53-9 0,-83 13 0,57 0 0,-61 0 0,61-13 0,-57 9 0,56-9 0,-20 13 0,-9 0 0,29 0 0,-32-13 0,25 10 0,-26-11 0,34 14 0,-57 0 0,56 0 250,-59 0-250,59 0 0,-56 0 0,57 0 90,-61 0-90,47-13-90,-46 10 90,46-11 90,-46 14-90,19 0 0,1 0 0,-20 0 0,19 0 0,14 0 0,-30 0 0,30 0 0,-40 0 360,0 0-270,26 0-90,-19 0 0,20 0 90,-27 0-698,0 0 1,5 3 0,3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4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676 28 6183,'-10'-15'1350,"2"2"-1080,8 13 1529,0 0-1710,-80 0 1,60 0 0,-59 0 0,39 0 0,30 0 0,-43 13 0,49-9 90,-75 36-180,62-20 45,-35 8 0,-2 0 45,31-8 0,-21 20-90,5-10 0,32 3 90,-20-3-90,14-4 0,10-22 180,-11 22-180,28-9 90,-11-1-90,50-2 0,-3-14 0,0 0 0,29-27 0,-55 7-90,19-10 180,-3 4-90,-20 22 90,10-9 90,23-13-91,-43 19 1,43-33 90,-37 23 0,1 1-90,-4 3 0,1-1 0,-11 11 0,10-10-90,-13 13 180,13 0-90,-9 0 90,9 0-90,-13 0 180,0 0-270,27 26 90,-21-6-180,21 10-360,-27 10 0,0-20-3058,0 10 2519,-14 10 989,11-34 0,1 22 0,15-26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9:42.4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1 257 5914,'22'-10'359,"36"2"-269,-48 8 0,56-13-90,-59 10 90,73-11 0,-54 14 0,31 0-90,22-13 270,18 10-225,-36-3 0,4-2-1008,8 1 0,-4 1 963,11 3 45,-16-10 0,-2-1-45,8 11-73,7-2 0,-1-3 163,-16-6-90,-6 13 0,1-1 0,5-11 74,16 13-74,1 0 0,-4 0 0,-40 0 0,20-14 0,-20 11 0,0-10 0,34 13 90,-57 0 1334,30 0-1424,-40 0 823,39 0-823,-29 0 21,30 0-21,-13 0 0,-21 0 0,48 0 0,-48 0 0,61 0 0,-18 0 0,1 0 0,17-13 0,-61 9 0,21-9 0,13 13 0,-30 0 0,56 0 0,-59 0 90,19 0-90,1 0 0,-21 0 0,21 0 0,-27 0 90,27-13-90,-21 9 0,21-9 0,-27 13-405,0 0 0,6 12 0,3 4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3:37.6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 17 6543,'-15'-9'2339,"2"1"-4678,13 8 2339,0 0 0,13 8 0,2 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3:39.36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2999 12 6094,'-5'-6'539,"0"1"-359,5 5-90,-40 0 0,30 0 90,-30 0-90,40 0 0,-40 0 90,4 0-180,-11 0 90,-19 13 0,29-10-90,-9 11 90,-20-14-90,56 0 89,-70 0-89,70 0 0,-56 13 0,19-10 90,11 10-90,-44-13 0,3 14 90,21-11-90,-37 10 0,47-13 0,-18 7 0,-2 0 0,3-4-123,-16 10 1,12 0 122,54-9 0,-80 9 0,43-13 0,-1 6 0,-1 1 0,-1-3 0,-27 9 0,34 0 90,-31 4-90,27-1 0,-29-2 0,69-14 0,-57 13 0,48-10 90,-25 24-90,28-24 0,-24 24 0,7-24 0,-14 24 0,-9-11 335,36 1-245,-20 9-90,10 4 0,10-10 0,-46 33 0,56-46 0,-43 33 0,36-24 0,-13 14 0,0 0 0,-13 13 0,23-9 90,-20 9-180,37-27 180,-23 11-90,-4-11 0,-4 41 0,5-34 0,2 30 0,24-36 0,-24 13 0,11 0 0,-1 13 0,4-23 0,26 20 0,-10-37 0,11 37 0,-1-20 0,-10 10 0,10-4 0,1-9 90,42 39-180,-16-19 180,30 6-90,-40-17 0,53 4 0,-27-10 0,12 8 0,3-3 0,12-18-223,-32 13 0,1 0 223,3-17 0,3-3 0,23 12 0,1 3 0,-21-7 0,1 0-692,24 0 1,-6 1 691,-17 4 0,-1-13 0,2 0 0,9 13 44,-3-11 1,0 0-45,-4 11 0,-4-18 0,2-3 0,32 4-278,-28-3 1,-3 1 277,2 6 0,1-6 0,-3-1 0,-19 4 0,36-11 0,2 1 0,-24 10 0,-5-11 0,-1 1 268,-7 10-268,2-9 0,1-3-89,7-1 89,14 1 0,-6 0 0,-35-2 0,38-10 0,-3 1 0,-49 16 431,30-16 0,1-1-341,-27 10-90,37-26 0,-24 10 180,10-23-180,-13 22 737,-14-22-737,11 23 90,-24-10-90,11 26 517,-1-36-517,-10 43 180,24-70-90,-24 57 0,24-47 0,-24 37 90,10-23-91,-13 22 91,0-22-90,-13 23 0,-4-24-90,-12 37 90,-1-20-90,0 24 90,-13-27-90,9 23 0,-22-20 0,9 23 0,-12 1-90,26 2-90,-22 7 0,3 1 1,32 3-1,-53-5 0,0 3 0,57 5-810,-63 0 1,-2 0 539,58 0 450,-43-2 0,-1 4 0,42 7 0,-35 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3:52.73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 2 5914,'-4'-1'449,"1"1"-359,43 13 0,-30-9 0,69 9 0,-56-13 0,21 0 45,9 4 0,0 5-45,-17 8 0,49-9 0,6 0-90,-18 19 90,11-24 0,2-3 0,0 13-444,-28-5 1,-3-2 353,5-3 90,-1 10-90,1-13 0,27 14 90,-48-11-153,15 4 1,-1-1 62,-14-6 90,61 0-90,-63 0 270,56 0-270,-80 0 699,40 0-699,-26 0 402,-21 0-402,21 0 270,-1 0-270,-19 0 180,20 0-180,-27 0 0,0 0-90,-67-13 90,51 10 0,-51-5 0,1 2 0,49 6-351,-34-6 1,-4-1 350,18 4-90,-9-11 90,-21 14-90,18-13-495,-3 11 1,1 1-46,-2-12 630,-27 13 0,75 1 0,-19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3:53.78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0 121 5824,'57'-17'270,"-27"3"-181,37 1-89,-31 10 90,24-11-90,-30 14 90,23-13 0,-3 10-90,26-11 90,-3 1-90,-40 10 0,20-11-90,-46 14-449,46 0 539,-46 0 0,22 6 0,-25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4:02.26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1 160 5824,'52'-22'90,"-18"4"-90,19 5 90,-16 9-90,36-9-1171,-13 0 1171,-14 10 0,37-24 89,-30 24 211,34-11-300,-54 14 90,20-13-90,-46 10 0,46-11 630,-47 14-630,21 0 421,-27 0-421,0 0 0,-120 14 0,91-11 0,-55 5 0,8-3 0,66-5 0,-56 14 0,19-11 0,11 10 0,-31 1 0,61-11 0,-47 10 0,46-13 0,-20 0 0,27 0 90,0 0-90,93-13 0,-69 10 0,69-11 0,-93 14-158,0 0 1,0 8 0,0 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4:37.00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3 492 5824,'-1'-8'449,"-1"2"-269,2 6 2879,0 0-2969,27-13-180,-20 10 180,19-11-90,1 1 0,-21 10 0,21-11 0,0 14 0,-21 0 0,47 0 0,-6-13 0,-11 10 0,31-11 0,-61 14 0,47 0 0,-46 0 0,46-13 0,-46 10 0,86-10 89,-77 13-89,77-14 0,-46 11 0,29-10 0,1-1 0,9 11 0,-10-10 0,1 13 0,-31 0 0,47-13 0,-76 9 0,76-9 0,-87 13 0,74 0 0,-67 0 0,80 0 0,-83 0 0,70 0 0,-44-13 0,11 9 0,19-9 0,-29 13 0,36 0 0,-13 0 0,13 0 0,-10 0 0,-17 0 0,21-13 0,-31 9 0,51-9 0,-51 13 0,57 0 0,-80 0 0,67 0 0,-34-13 0,18 10 90,9-11-90,0 14 0,-10 0 0,-17 0 0,7-13 0,-46 10 0,59-11 0,-3 14 0,-9 0 0,19 2 0,0-4 0,-24-11 0,20 11 0,2 1 0,-8-12 0,23 13 0,4 0 0,-38 0 0,2 0 0,5-7 0,2 0 0,7 6 0,-3-1 0,4-11-564,-7 11 0,-4 4 564,-18-2-507,19 0 507,8 0 0,-31 0 0,11 0 0,9-6 0,-6-2 0,-30 5 0,38-4 0,4 1 0,-26 6 0,18 0 0,5 0 0,11 0 0,-12-7 0,-3 0 0,-19 4 45,15-4 0,4 1-135,15 6 135,-18 0 0,2 0-45,46 0-45,-47-7 0,-3 1 45,6 2 0,-2-3 0,-1 1 0,-4 6 0,41 0 0,0 0 0,-14 0 90,-30 0 976,21 0-1066,-57 0 569,56 0-659,-59 0 180,59 0-90,-56 0 0,57 0 0,-61 0 0,61 0 0,-57 0 0,30 0 90,-40 0-90,26 0 90,-19 0 0,19 0-90,-26 0 630,0 0-630,40 0 90,-30 0 0,30 0-90,-40 0-1012,0 0 0,5 3 0,2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4:43.97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7 271 6094,'-4'-1'809,"2"1"2879,2 0-3688,53 0 0,-40 0 0,40 0 0,-53 0 0,40 0 90,-30 0-90,30 0-90,-13 0 90,-21 0 0,61-14 0,-57 11 0,56-10 90,-19 13-90,-11 0 0,44 0 0,-70 0-90,56 0 90,-59 0 0,59 0 0,-16 0 0,26 0 0,-29 0 90,19 0-180,-29 0 180,49 0-180,-49 0 180,42-14-90,-69 11 0,57-10-90,-61 13 180,61 0-180,-57 0 90,69 0 0,-69 0 0,42 0 0,3 0 0,-39 0 0,51 0 0,-1 0 0,-49 0 0,76-13 0,-47 9 0,-9-9 0,29 13 0,-20 0 0,-9 0 45,18 0 0,-4 0-45,-34 0-45,37 0 0,-2 0 45,-42 0 0,42 0 0,2 0 0,-37 0 45,37 0 0,-2 0-45,-42 0 0,70 0 0,-44-13 0,51 9 0,-51-9 0,19 11 0,-4 4 0,-34-2 0,37 0 0,-2 0-90,-42 0 90,42 0 0,2 0 0,-37 0 0,33 0 0,6 0 0,-6 0 90,26 0-90,-29 0-45,15 0 0,-5 0 135,-33 0-135,57 0 0,-3 0 135,-61 0-90,49-6 0,1-1 0,-51 3 0,41-3 0,6 1-90,-24 6 90,16 0 0,3 0 0,9 0 0,32 0 0,-28-1 0,1 2 45,-7 6 0,3-1-45,25-4 0,3 0 0,-10 5 0,-9-1-345,9-6 345,10-6 0,-6-1 0,-37 3 45,41-3 0,5 1-135,-13 6-250,-35 0 1,1 0 339,44 0 0,-42 0 0,45 0-220,-22 0 220,12 0 90,1 0-90,-14 0 0,11 0 0,-11 0 0,-17 0 0,-2 0 0,0 0 0,13 0 0,-8 0 0,-45 0-45,61-6 0,3-1 45,-57 4 45,51-5 0,-4 2-45,-58 6 0,36 0 0,8 0 0,-4 0 0,-2 0 0,1 0 0,25 0 0,9 0 0,-10 0 0,14 0 0,-40 0 0,29 0 0,-29 0 90,27 0-90,9 0 0,-10 0 0,-26 0 0,6 0 0,-6 0 0,-33 0-45,34 0 0,4 0 45,-18 0 314,9 0-314,21 0 0,-18 0 0,28 0 0,9-13 0,-23 10 45,-1-4 0,2 0-45,23 7 0,-1-6 0,-3-1 0,-23 4-101,27-4 1,-2 1 100,-35 6 0,34 0 0,-2 0 0,-39 0 0,17 0 0,0 0 0,-20 0-305,59 0 305,-62 0 0,18 0 0,-4 0 0,-34 0 0,40 0 0,5 0 0,-22 0 0,20 0 0,-7 0 0,-46 0 0,59 0-90,-16 0 180,0 0 677,16 0-767,-59 0 579,59 0-579,-56 0 90,57 0-90,-61 0 0,45 0 0,4 0 0,-35 0 0,36 0 0,-5 0 0,-45 0 0,61 0 0,-57 0 90,56 0-90,-59 0 0,46-14 0,-47 11 90,21-10-90,13 13 90,-30 0 0,30 0 0,-40 0-1,0 0 1,26 0-90,-19 0 90,19 0-90,-26 0-1102,0 0 0,3 6 1,0 2-1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4:58.28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 30 5824,'-10'-16'0,"3"3"0,47 13 0,-29 10 0,31 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4:58.59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53 5824,'31'-12'0,"21"2"0,-46 10 0,61 0 0,-57 0 0,30 0 0,-1 0 0,-29 0 0,30 0 0,-13 0 0,6-14 0,0 11 0,-6-10 0,13 13 90,-30 0-90,69 0 90,-69 0-90,30 0 90,-13 0-1,-21 0 1,21 0 0,-27 0 450,0 0-540,-93 13-90,70-10 0,-70 11-270,53-14 91,30 0 179,-30 0 90,40 0 0,-18 7 0,-5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7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24 5914,'-14'-13'539,"2"2"-359,12 11 4228,0 0-4408,53 14 90,-39-11-90,65 10 90,-72-13-90,59 0 0,-29 0 0,9 0-90,-19 0 90,13 0-180,-30 0 0,30 0 0,-40 0-630,26 0-2068,-19 0 2878,19 0 0,-14 9 0,2 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01.99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53 4 5824,'-13'-2'90,"3"1"-90,10 1 0,0 0 0,0 13 0,0-10 0,0 11 90,0 12-90,0-19 0,0 33 0,0-37 0,-13 37 0,10-20 90,-10 36-90,13-36 0,0 7 0,0-1 0,0-6 0,0 10 89,13-3-89,-10-24-269,10 10 179,-13-13 90,0 13 0,8 3 0,0 12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07.8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29 13 5914,'-16'-7'359,"4"2"-359,12 5-113,0 0 1,12 5 0,4 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08.10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29 13 5824,'-16'-7'90,"4"2"0,12 5-113,0 0 1,12 5-1,4 2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09.47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255 19 5914,'-8'-10'449,"1"2"-269,7 8 2069,0 0-2249,-53 26 0,39-19 0,-39 19 0,40-12 0,10-11 0,-24 24 0,24-24 90,-24 10-90,24-13 0,-24 13 0,24-9 0,-10 9 0,13-13 0,0 0 0,13 27 0,17-21 90,-10 21-90,33-14 0,-47-10 0,21 11 0,-14-14 0,-9 0 0,9 0 0,14 0 0,-21 0 90,34 13-90,-37-10 90,11 11 0,-1-1 0,-10-10 90,10 10-180,-13-13 90,0 0-1,-13 14 1,-3 2-90,-1 1 0,-10 10 0,-2-11-90,-18 14 90,14-13-89,6-4 89,27-13-90,-26 13 90,19-10-90,-19 11 0,26-14-270,-14 0 90,11 0-1889,-10 0 2159,13 0 0,1 9 0,1 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09.78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 9 5824,'-1'-5'0,"-1"1"0,2 4 0,2 4 0,-1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10.03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26 18 6183,'-14'-10'810,"3"2"-630,11 8-428,0 0 1,11 8 0,3 2-1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11.14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93 14 5914,'-15'6'359,"10"-9"-269,-8 16-90,0 1 90,9-11 0,-9 10-90,13 1 90,0-11 0,0 10 0,13 14-90,-9-21 90,9 34-90,-13-37 90,26 11 0,21-14-90,29 0 90,-26 0 90,17-14 270,-48-2-271,25-14 91,-15 0-180,-12 14 450,-4-11-450,-13 24 0,0-11 0,14 1 90,-11 10-90,10-11 0,-13 14 89,0 0-179,-40 27 90,30-20-90,-43 46 0,50-47 0,-10 34 90,-1 3-90,11-6 0,-10 33 0,13-50 0,0 33 0,0-47 0,0 34 90,0-36-90,0 35 0,0-32 0,0 33 0,0-37 0,13 24 0,-10-11 90,11 14-90,-14-13 0,13 23 0,-10-34 0,11 21 0,-14-14 0,0-10 0,-27 24 0,20-24-90,-19 11 90,13-14 0,9 0 90,-9 0-90,-40 0 90,40 0 0,-67-14 270,47-16-270,-1 11 90,-5-21-90,35 36 90,-9-22-90,13 23 89,-13-24-89,9 24 0,-9-37-90,13 33-359,13-33 89,4 24-1709,13-14 899,-14 13 1080,24-36 0,-2 29 0,27-35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12.15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 30 6183,'-4'-16'810,"2"3"-630,2 13 1169,0 0-1259,0 40 90,0-30-90,0 30 0,13-14 180,-10-6-180,11 10 90,-1 10-90,-10-34 89,10 34-179,1-23 270,-11 26 0,10-23-180,1 20 90,-11-37-90,10 10 90,-13-13-90,0 0 0,0 14 90,0-11-1,0 10-89,0-13 180,0 0-270,13-40 90,-9 30-90,9-29 90,0 12-90,-9 20 90,9-32-90,-13 35 0,13-22 90,-9 22-90,9-9 0,-13 13 0,0-13 0,0 10 0,13-24 0,-10 24-90,11-11 90,-14 14 0,0 0 0,26 27 0,-19-20 0,19 19 0,-26-26 0,14 13 90,-11-9-90,10 9 90,-13-13 0,0 0-90,40-13 0,-30 9 0,30-9 0,-27 0 0,-9 10 0,9-11 0,0 1-90,-10 10 90,11-11 0,-14 14-90,0 0 90,40 14 0,-30-11 0,29 10 0,-25 1-90,-11-11-360,10 23 270,-13-22-629,14 22-1890,-11-22 2699,10 9 0,-9-1 0,0 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12.72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128 26 6363,'-4'-14'900,"0"3"-630,4 11 1259,0 0-1439,-40 40 0,30-30 0,-29 29 0,39-12 0,0-20 0,-14 33 89,11-24-89,-10 1 270,13 23-270,0-34 270,0 34-180,0-37 180,13 24-91,-10-24-89,37 11-90,-33-14 90,19 0-90,-26 0 360,53-14-360,-26-2 90,43-14-90,-54 13 90,11-9-90,-24 22 179,24-22-179,-24 22 0,10-35 0,-13 32-90,0-20 0,-26 27 90,19 0-90,-19 0 0,-1-13 0,20 10 0,-19-11 0,26 14 0,0 0 0,-40 0-90,30 0-180,-30 0 180,40 0-449,-40 14 269,30-11-360,-43 10 91,50-13-2520,-10 0 2160,13 0 899,0 0 0,0 8 0,1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13.02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 1 6363,'-9'7'1170,"2"-8"-900,7 14-1,0 14 1,0-21 0,0 34-90,0-36 0,0 9 360,0 0-450,0 17 89,0-10 1,0 20-180,0-37 0,0 10 0,0-13-180,0 14-179,0-11-1710,0 10 1529,0-13 540,0 0 0,13 5 0,2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8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90 8162,'81'-16'1260,"-17"2"-991,-64 14 91,40 0-90,-30 0-90,30 0 90,-1 0-90,-29 0 180,57 0-271,-21-13 181,17 10-180,-16-11 90,46 14-90,-77 0-90,39 0 0,-3 0 0,-42 0 0,29 0 0,-12 0-90,-20 0 0,19 0-90,1 0-179,-21 0 179,61-13 0,-57 10-360,56-11-1259,-59 14 810,46 0 989,-46 0 0,28 7 0,-25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13.2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76 59 6813,'-9'-16'2069,"2"4"-1529,-6-2-91,10 11 1,-11-10-90,14 13-3149,0 0 2070,-13 40 719,10-30 0,-10 36 0,13-38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14.41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330 510 8252,'-50'-17'450,"10"3"-270,40 14 1889,0 0-1979,-14 0 90,11 0-90,-10 0-1,13 0 271,0 0-270,-40-13 0,30 9-90,-30-9 0,40 13 90,0 0-90,-27 13 0,21-9 0,-21 9 0,14 0 90,10-10-90,-11 24 0,1 3 0,10-10 0,-10 20-90,13-37 90,0 10 0,13 1-90,-10-11 90,10 10 0,-13 0-90,0-9 90,27 22 0,-20-22 0,19 9 0,-26-13 0,53-13-90,-26-17 90,43 10 0,-14-33 0,-33 33 0,30-50 0,-49 47 90,22-44 0,-9 47 0,-1-23 0,-2 0 90,-14-3-180,-14-1 90,-2 4-90,-1 13 90,-23-13-90,34 23 0,-21-7 0,1 14 0,19 10 0,-33-24 0,37 24 0,-10-10 0,13 13 0,-40 26 0,30-6 0,-30 37 0,40-37 0,13 19 0,4 5 0,-1-21 0,11 43-90,-24-46 90,50 50 0,-43-47-90,30 44 0,-26-61-360,-11 34 180,23-23-1888,-22-1 898,9 11 1260,-13-24 0,13 19 0,3-11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22.95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119 152 6183,'-16'-1'630,"3"0"-450,13 1 270,0 0-270,-40-27-90,30 21 0,-30-21-1,40 27 2970,0 0-3059,66-13 0,-49 10 0,76-11 0,-86 14 0,19 0 0,14-13 0,-30 10 0,56-10 0,-32 13 0,-1 0 0,-7 0 0,-26 0-180,27 0 90,-20 0-90,19 0 0,-26 0-450,27-14 271,-21 11-1620,21-10 1349,-27 13 630,0 0 0,9 13 0,3 3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24.13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 75 6004,'-6'-8'539,"2"1"-359,4 7 1529,0 0-1619,106 0-453,-79 0 408,43-5 0,-8-3 45,-55 5 133,46-11-133,-46 14 0,19 0-90,14 0 90,-3 0 90,36-13-180,-40 10 90,-6-11-90,12 14 410,-29 0-410,30 0-90,-40 0 0,14 0-540,-11 0 360,10 0-1259,27 0 1079,-30 0 450,30 0 0,-40 6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27.61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26 12 6004,'-14'-7'629,"3"2"-449,11 5 1349,0 0-1529,53 14 90,-40-11-90,40 10 0,-26-13 90,-21 0-90,48 13 0,-48-9 90,21 9-90,13-13 90,-30 0-90,56 0 0,-33 0 90,0 0 0,21 0-90,-48 0 0,21 0 0,-1 0 90,-19 0-90,59 0 0,-56 0 0,30 0 0,0 0 0,-30 0 0,30 0 0,-40 0 0,26 0 90,-19 0-90,20 0 0,12 0 0,-29 0 0,57 0 0,-61 0 90,21 0-180,13 0 180,-30 0-90,30 0 0,-14-13 0,-19 9 0,46-9 0,-46 13 0,46 0 0,-47 0 0,47 0 0,-46 0 0,20 0 0,12-13 0,-29 10 0,70-11 0,-70 14 0,30 0 0,-27 0 0,-9 0 0,49 0 0,-43 0 0,29 0 0,-39 0 0,0 0 0,27 0 0,-20 0 0,19 0-90,-26 0 180,0 0-90,27 0 0,-21 0 0,21 0 0,-27 0-675,0 0 0,9 1 1,3 0-1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2.2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0 12570,'-15'8'180,"3"27"-180,26-13 90,-10 10-90,10-4 90,-14-24 0,0 53 89,0-18-89,0 11 0,0 8 0,14-37-90,-10 26 90,10-30-90,-14 12 90,0-25-90,0 24 0,0-24 180,0 24-180,0-24 90,0 10-90,0 0 0,0-10 90,0 10-90,0-14 90,0 15-90,0-12 90,0 11-90,0-14-1597,0 0 1,-15-11-1,-4-4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3.5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6 162 6183,'-3'0'810,"0"0"3418,3 0-4138,29-15-90,-22 12 0,21-12 0,-28 1 89,0 11-89,15-26 90,-12 25-90,26-10 0,-26 14 0,26-14 90,-25 10-180,10-10 180,-14 14-90,0 0 0,14 0 0,-10 0 0,10 0 0,0-14 0,-10 10 0,10-10 0,15 28 0,-22-10 0,21 10 0,-28-14 0,15 0 0,-12 0 0,26 14 0,-26-10 0,12 10 0,-15-14 0,0 14 90,0-10-90,0 10 0,0-14 0,0 29 0,0-22 90,0 22-90,-15-15-90,12 4 90,-11 0 0,-15 10 90,22-10-90,-36 14 0,39-14 0,-24 11 0,24-26 270,-24 26-180,24-26 90,-10 12-90,14-15 90,-14 14-90,10-11-180,-10 12 90,14-15-1282,0 0 0,1 7 0,0 2 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4.5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18 5914,'-13'-9'449,"3"1"-269,10 8 3958,0 0-4138,-15 0 0,12 0 0,-11 0 0,-1 14 0,12-10 90,-26 24-90,26-10 0,-26 14 0,25 1 90,-24-16-90,24 12 0,-10-25 90,14 24 0,0 4-90,0 4 90,0-4 0,14-3 89,4 3-89,14 4 0,-14-4-90,11-4 90,-11-24-90,14 10 90,0 0-90,-14-10-90,10 10-90,-24-14 1,39 0-181,-36 0-3418,36-28 3778,-25 21 0,11-28 0,-1 28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5.0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85 1 6004,'-11'13'989,"2"-11"-809,9 27 90,0-26-90,0 26 0,0-11 89,-14 14-179,10 0 90,-10 0 360,14 58-450,0-44 0,0 8 0,0-4-90,0-29 90,-14 36-90,10-50-450,-10 65 180,14-61-1349,0 32 1259,0-43 360,0 0 0,5 13 0,1 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5.4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 86 6183,'-6'-12'1170,"1"-11"-900,5 19 89,0-10-179,0 14 90,0 0 0,0-14-90,0 10 0,0-10 0,0 14 989,0 0-1169,14 29 180,-10 6-90,24 15 0,-24-3-90,25-15 90,-26 0 0,26 0 180,3 43-180,4-32-46,-13 2 1,0-1-45,9-8-179,0 25-1,1-40-90,-16 22 0,12-25-1799,-25 0 1170,10-4 899,-14-14 0,10 13 0,3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29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36 6004,'0'-3'899,"0"1"3329,0 2-4048,93 0-1,-70 0-658,70 0 659,-66 0 124,-21 0-124,21 0 20,13 0-200,-30 0 90,30 0-90,-14 0 335,7-14-335,1 11-270,19-10 180,-47 13-180,21 0 90,-27 0-449,0 0 359,40 0-1889,-30 0 1260,30 0 269,-40 0 630,0 0 0,6 11 0,2 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5.7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37 111 6813,'-17'-18'1709,"11"5"-1169,-8 13-90,14 0 1349,0 0-1530,0-15-89,0 12-90,0-12 90,0 15 360,0 0-540,29 0-90,-22 0 0,36 0-90,-40 0-180,12-14-3238,-1 10 2699,-11-10 899,26 0 0,-16 24 0,13-7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6.7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 12 6453,'-7'-6'1170,"1"1"-990,6 5 1169,0 0-1079,15 28-1,-12-6-89,12 24 180,-1 1-180,-11 3 180,26 28-180,-25-24-90,24 21 0,-24-39-90,24 24-90,-24-24 0,10-4 0,-14-3 0,0-26-90,0 12-540,14 13-629,-10-21-270,10 22 1619,-14-15 0,5 1 0,2 14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7.2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47 285 6094,'-26'3'1079,"5"-1"-809,21-2 2608,0 0-2518,43-14-90,-18-4 0,36 0-91,-29-10 181,14 10-180,-10-14 90,25-1-90,-40 1-90,36 0-90,-35 14-270,10-10 90,-4 24-90,-24-10 0,10 14-89,1 0-91,-12 0-1259,11 0 629,-14 0 900,0 0 0,3 3 1,0 2-1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7.6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15 174 6993,'-14'-1'1529,"31"-14"-1079,-10 11-90,36-10-1,-40 14-89,26-14 0,-26 10 0,12-10 90,13-1-360,-6 12-540,39-26-989,-40 26-180,36-26 1709,-50 26 0,41-17 0,-24 14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8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13 6273,'-8'-7'810,"1"2"-630,7 5 719,0 0-809,-28 28 0,21-21 0,-22 22 0,29-29-90,-14 14 90,10 4 0,-24 14 90,10 0-180,0-14 90,-11 25 0,26-36 0,-12 36 0,15-39 0,0 24 90,0-24-180,15 24 90,-12-24-90,26 10 89,-26 1 1,40 2-90,-36 1 90,36-3-90,-25-15 0,0 14 90,11-11-90,-12 26 0,1-25 90,-3 10-90,-1 0 0,4-10 0,0 10 90,10 0-90,-24-10 90,24 25 0,-24-26-90,10 11 90,-14-14 90,0 0-90,-14 15 0,10-12-90,-24 26 180,10-11-180,0 0 180,-11 10-180,26-24 180,-40 24-180,36-24 89,-36 10-89,39-14-179,-24 14-1,24-10-1979,-24 10 1080,24-14 1079,-10 0 0,24 7 0,4 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9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 15 6094,'-7'-8'809,"2"1"-539,5 7 180,0 0-181,0 43-89,0-18 0,0 22 90,0-19-90,0-10 90,0 29-90,0-12 270,0 55-91,0-5-269,0 1-90,0-30 0,0-8 0,0-23-180,0 46 90,0-49-89,0 10-91,0-18-1889,14 0 1709,-10-10 450,10 10 0,-13-6 0,1 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29.6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 27 6183,'-2'-15'810,"1"4"-540,1 11 1169,0 0-1349,15 28 90,3-6 0,-1 24 0,-2-14-90,-1 0 90,-10 0-91,24 1 1,-24-1 180,24 14-180,-24-10 90,24 25 450,5-11-450,-12-15 179,8-6-179,-29-29 540,14 14-540,-10-10 0,10 10 0,0-28 0,-10 10-1,10-24 1,-14 10-90,14-14 90,-10-15-1079,10 26 674,-5-43 0,-4-1-405,-1 40-360,4-37 1,-2 10-360,-6 48 450,0-10 899,0 0 0,8 13 0,1-10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30.0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 0 6273,'-4'13'1170,"2"4"-900,16 15 89,-11 0-89,12-14 0,-15 25-90,14-36 90,-10 36 90,24-11-1,-24 33-269,24-12 0,-24 22-180,10-39 0,-14-4 0,15-3-89,-12-26-91,11 26-900,-14-26 361,0 12 269,0-15 540,0 0 0,12 12 0,1 4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30.4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9 224 6543,'-4'-27'1439,"0"5"-989,4 22 809,0 0-989,0-14-90,0 10 90,14-10-90,-10 14-90,24-14 180,-10-4-270,29-14-450,-12 14 90,12-11-90,-29 26-809,-4-11 1259,0-1 0,-3 23 0,11-9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30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5 103 6723,'-3'-3'1529,"1"0"-1079,2 3-180,15-14 90,-12 10-180,11-10-90,15 0-1,-22 10-178,22-10-1,-29 14-90,14-15-2519,18 12 2699,-10-11 0,8 17 0,-28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42.2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14 6273,'-10'-8'810,"2"2"-630,8 6 4767,0 0-5037,0 27 180,0-21-90,0 21-90,0-27 90,0 0 0,-13 26 0,10-19 0,-11 20 0,14-27 0,0 0 0,14 13 0,-11-10 0,10 11 0,-13-14 0,0 0 0,0 13 0,0-10 0,0 10 0,0-13-90,0 0 180,0 27-90,0-20-90,0 19 90,0-26 0,0 0 0,0 13 90,0-9-90,0 22-90,0-22 90,0 22 0,0-22 0,0 9 0,0-13 0,0 0 0,0 26 0,0-19 0,0 20 0,0-14 0,0-10 0,0 10 0,14 1 0,-11-11 0,10 10 0,-13 1 0,0-11 0,0 24 0,0-24 0,0 37 0,0-34 0,0 34 0,0-37 0,13 24 0,-9-24 0,9 24 0,-13-24 0,0 37 0,0-33 0,0 33 0,0-37 0,0 10 0,0 0 0,0 4 0,0 0 0,-13 23 0,9-34 0,-9 34 0,13-37 0,0 37 0,0-33 0,0 33 0,0-37 0,0 24 0,0 2 0,0 5 0,0 22 0,0-23 0,0-3 0,0-3 0,-13-11 0,10 27 0,-11-23 0,14 47 0,0-57 0,0 43 0,0-23 0,0 3 0,0 10 0,0 0 0,0-23 0,0 47 0,0-57 0,0 43 0,-13-23 0,10 43 90,-11-34-180,14 15 90,0-28 90,0 21-180,0-11 90,0 17 0,0-23 0,0 3 0,0 24 0,0-24 0,0-3 90,14 23-90,-11-43 0,10 43-90,-13-23 90,0 3 90,0 24-180,0-24 90,0-3 90,0 23-90,0-30 0,0 60 0,14-46 0,-11 46 0,10-47 0,-13 21 0,0-14 0,13 3 0,-9 14 0,9 0 0,-13-27 0,13 33 0,-9-56 0,9 43 0,-13-23 0,13 30 0,-10-10 0,24 33 90,-24-47-180,11 34 90,-14-23-90,0 26 180,0-37-180,13 44 90,-10-70 0,-3 70 0,-3-44-90,-10 24 90,13-4 0,0 4 0,0 3 0,0 37 0,0-47-90,0 30 90,0-37-90,0 14 90,0 0 0,13 26 0,-10-33-90,-3 44 90,-3-61 0,-10 47 0,13-46 0,0 23 0,0 3 0,0-17 0,-7 23 0,0-2 0,4-27-45,-3 14 0,-1 2 45,-7-3 45,13 10 0,-1 0-45,-11-7 0,5 6 0,3-1 0,1-8 0,-3 9 0,1 2 0,6 6 0,0 0 0,0 0 0,0-1 0,0-12 0,0-1 0,0 7 0,0-6 0,0-1 90,0 1-135,0-2 0,0-1 135,0-4-90,0 36-90,13-23 180,-9 37-90,9-34 0,-18-9 0,-3-1 0,4 11 0,-3-17 0,1-1 0,6 1 0,0 5 0,0 0 0,0-12 0,-6 24 0,-1 2 0,3-13 0,-3-6 0,1 0 0,6 10 0,0 0 0,0-1 0,0 14 0,0-23 0,0 33 0,0-60 0,13 31 0,-9-38 0,9 14 0,-13-13 0,13 23 90,-9-21-90,9 11 0,-13-16 90,0-1 0,0-10 0,13 24 0,-10-24-90,11 10 0,-14-13-4857,0 0 4857,-27-53 0,19 3 0,-7 1 0,1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3:30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0 197 6723,'12'-24'1349,"-19"13"-989,50-3-90,-25 14 0,0-14-90,-4 10-180,1-24 0,2 24-1260,16-25 1260,13 12 0,-13-10 0,9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8:55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24 6543,'-3'-13'2789,"0"3"-1530,17 38-989,-10-6 0,10 10-1,-14-3 1,0-26 180,0 26-270,0-11 90,0 14-90,0 0 0,14 0 89,-10 14-89,10-10 180,1 39-180,-12-21-180,11 10 90,-14-32 90,15-3-90,-12-11 360,12 0-360,-1 10 89,-11-24-89,12-19-90,-15 8 90,14-36 0,4-3-90,0-8 90,-4-24-90,0 28 0,-10-11 90,10 40-180,0-22 90,-10 25 0,10-14 0,-14 14 90,0 4-180,0 14 180,0 0-90,15 28 0,2 8 0,1 0 90,11 35 0,-26-32-90,26 26 90,-25-19 0,10-28-90,0 10 180,-10 5-90,24 2 180,-24 12-90,10-29 269,1-4-269,2-14 0,1 0-90,11-14 180,-11-18-270,14-4-90,0-39 0,0 35-450,-14-20 91,-4 42-991,1-25-1618,-12 36 3058,26-36 0,-26 50 0,12-7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8:56.4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 31 6633,'-12'-17'1889,"3"4"-1349,9 13 1259,0 0-1529,0 28-90,-14-6 89,10 24-89,-10-14 0,14 15 0,0-12 0,0 12 270,0 14-90,0 7-181,0-1 271,14 23-360,4-51 270,14 22-270,0-43 90,-14-4-90,25-28 180,-22-19-91,26-2-89,-15-12 0,-14 15 90,-4-14-90,0 10 90,-10-10 0,10 13-90,-14 1 270,0-14-270,0 24 90,-14-35-90,10 50-1,-24-36-89,24 40 0,-53 3 0,46 17-539,-60 30 269,64-26-540,-36 36 361,39-49-631,-24 34 451,24-38-1,-10 25-1529,14-26-269,0 12 2428,0-15 0,51-16 0,12-4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8:56.8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0 265 7533,'22'-64'2338,"-13"21"-1978,5 14 0,-14 26 0,0-11 0,0 14 89,0-15-179,0 12 90,0-12-180,0 15 180,15 29-270,-12-8 89,26 40-89,-26-25 90,26 53-90,-25-32 0,24 36 0,-24-43 0,24-3-90,-24-1 180,10-24-180,-14 6 270,15-14-270,-12-10 270,11-18-180,-14 7 90,0-51 89,0 8 1,0 11-180,0-32 0,0 49 180,0-39-90,0 40-90,0-22 0,0 40 0,0-26 0,0 11 0,0-14-180,15 0 0,-12 14-1080,40-25 451,-36 22-5308,36-26 6027,-25 29 0,13-2 0,1 12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8:57.4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378 773 6993,'-13'-15'1889,"3"11"-1349,-5-24-91,12 24 1,-26-10-90,26 14 0,-12-14-90,15 10 179,-28-10-269,21 14 360,-36 14-450,25-10 270,-14 53-270,14-32 89,-11 50-89,11-25 90,-14 28-90,14-24 0,-10 21-90,24-54 270,-10 37-270,14-51 90,14 21 0,-10-28 0,53-43-90,-32 18 90,19-43 0,1-10-90,-5 10-441,-8-20 1,-4-3 440,-10 16 45,-2 7 0,-3 1-45,-10-5 180,12-21 0,-15 29 180,0-15-91,14 26 1,-11-22-180,12 39 0,-15 4 0,0 3 0,0 26 971,0-12-971,0 15 90,0 0-180,-29 29 0,22-7 90,-22 38-90,29-24 89,-14 39-89,11-21-710,-12 24 620,15-28 0,0 11-270,0-11 1,0 0-1065,-14 25-1364,10-36 809,-10 22 720,14-43 1259,0 10 0,11-14 0,2 12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8:58.0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32 225 6633,'-17'0'1889,"2"0"-1439,30-29 0,-12 22-1,12-36-89,-15 40 0,0-26 0,0 26 179,14-12 271,4-13-630,14 21 180,-14-36-270,-4 39 0,0-10 0,-10 14 89,24 0-179,-24 0 90,25 14-90,-26-10 90,26 24-90,-26-24 90,12 39 0,-15-36 0,0 36 90,0-25 0,0 57-90,0-32 0,-7 16 0,-1 0 0,5-17-45,-12 10 0,1 0-45,11-13 180,-12 36-90,15-53-1,-14 21 91,10-25-90,-10 14 0,14-14 0,0-4 0,0 0 0,0-10 0,0 10 90,29-14-180,-22 0 90,36 0-90,-40 0 0,40 0 0,-21-14-180,10 10-90,-4-10-90,-24 14-89,39 0-181,-36-14-2068,22 10 899,-15-10 1799,4 14 0,18-3 0,2-1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8:58.5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71 7353,'-6'-18'1799,"2"12"-1349,4-9-91,0 15 1170,0 0-1259,0 43-90,14-18 0,-10 36 90,10-29-90,-14 0 90,14 0-90,-10 15 269,24 17-269,-24-10 270,25 7-270,-26-15 360,11-25-361,-14 8 271,15-15-270,-12-10 270,40-33-360,-21 4 90,24-50 0,-14 25-90,-14-14-1260,11 14 855,-21-9 1,1 0-316,24 9-2069,-16-39-539,-2 60 3238,-15 26 0,20-12 0,5 16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8: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27 341 6723,'-15'-11'1439,"18"3"-1079,1 8 0,39 0-90,-36 0 90,36-15-181,-40 12 271,40-26-270,-36 11 180,36-14-180,-25 0 180,0 0-181,-4 14 631,-14-25-630,0 22-90,0-11 90,0 3 270,-14 26-361,10-12 181,-10 15-180,-15 15 0,22 2 0,-36 1 0,26 11 0,-1-11 90,-11 42-90,11-20 90,-14 49-90,14-50-45,9 13 0,4 0-45,5-9-90,0 18-90,0-19-989,29-34-1260,-22 20-360,50-28 2789,-36-14 0,56-11 0,-7-15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8:59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0 6723,'0'25'1439,"0"-28"-1079,0 60 0,0-53-90,14 10 0,-11-14 89,12 14-89,-15-10 90,14 24 719,4-24-719,0 10 540,-4-14-630,-14 0 179,29-14-179,-22 10 180,21-10-270,-28 0 0,0 10-90,0-10 269,0-15-359,-14 22 90,10-21 0,-24 28 0,24 0-90,-39 0 90,36 14 0,-36 4 90,-3 28-90,21-10 135,-13 7 0,4 3-45,27 11 90,-7 36-181,18-43 91,53 25-270,-32-35-180,17-16 1,5-2-361,7 7-3058,39-40 696,-26 22 1643,-2-40 1349,-5 25 0,7-22 0,19 11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50:10.4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23 6453,'-15'-13'1350,"4"3"-991,11 10 901,0 0-1350,0 15 0,0-12 0,0 12 0,0-15-540,0 0 0,3 3 1,2 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45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427 137 6094,'-5'-9'719,"1"1"-539,4 8 989,0 0-1079,67-13 0,-51 9 0,51-9 90,-41 0-90,-19 10 0,46-11 0,-46 14 0,59 0 0,-29-13-90,36 10 90,-40-11-90,33 14 0,-29 0 90,9 0-90,21 0 0,-57 0 0,30 0 0,-14 0 0,-19 0 0,46 0 90,-46 0-90,59-13 0,-56 10 0,42-5 0,2 2 0,-37 6 0,49 0 0,-26 0 0,-30 0 0,30 0 0,-40 0 0,26 0 0,-19 0 0,46 0 0,-20 0 0,1 0 0,-8 0 0,-26 0 0,40 0 0,-30 0 0,30 0 0,-40 0 90,0 0-90,26 0 0,-19 0 0,20 0 0,-27 0 90,0 0-90,-27 27 0,20-20 0,-19 19 0,26-26 0,-13 27 0,9-21 90,-22 34-90,22-36 89,-9 22-89,13 4 90,0 3-90,0-3 0,13 23 0,4-30 90,0 47-90,-4-50 0,0 47 0,-10-57 90,11 56-90,-14-46 90,13 50-90,-10-47 0,11 43 0,-14-59 0,13 59 0,-10-43 0,24 47 90,-24-37-90,24 37 0,-24-47 0,10 31 0,1-38 0,-11 1 90,10 23-180,-13-21 90,0 25 0,13-1 90,-9-23-90,9 33 0,-13-20 0,0 14 0,0 9 0,0-10 0,0-12 0,0 45 0,13-65 90,-9 65-90,9-59 0,-13 37 90,0-37-90,0 59 0,0-65 90,-13 79-90,9-70 0,-9 60 0,13-60 90,-13 57-90,9-44 0,-9 37 0,13-26 90,0-4-90,0 0 0,0-10 0,0 24 90,0 3-90,-13-11 0,10 21 0,-11-23 180,1 26-180,10-24 0,-24 8 90,24-1 0,-24 7-90,24 0 0,-24 20 0,24-46 0,-10 46 0,13-60 0,0 57 0,0-70 90,0 70-90,0-44 0,0 24 0,0-4 90,13-9-90,-10 13 0,11-1 0,-14 14 89,13-10-89,-10-3 0,10-3 0,-13-11 0,0 14 0,0-14 90,0-2-90,0-1-90,0-10 90,14 10 0,-11 0 90,10 30-90,-13-20 0,0 44 0,0-61 0,0 60 0,0-56 90,0 57-90,0-61 0,14 60 0,-11-56 0,4 21 0,-1 1 0,-6-19 0,6 13 0,2-2 0,-5-18 0,23 61 0,-22-44 0,9 33 0,-13-39 0,0 22 0,0-6 0,13 27 90,-9-27-90,9 20 0,-13-46 0,0 19 0,0-13 0,0 30 0,0-20 0,0 30 0,0-49 0,0 35 90,0-32-90,0 19 0,0-26 0,0 27 0,0-34 0,0 57 0,13-44 90,-10 50-90,11-36 90,-14 47-90,0-44-385,0 20 385,0-30-68,0-13 68,0 13 0,0 17 0,0-11 0,13 35 90,-10-61-90,11 43 0,-14-33 0,0 14 0,13 9 379,-10-9-379,11-14 164,-14 33-164,0-56 0,13 70 0,-10-70 0,10 70 0,-13-70 90,0 43-90,14-37 0,-11 28 0,10-11 0,-13-3 0,0-4 0,0 4 0,0 3 0,-13 10 0,10-26 0,-11 23 0,14-34 90,0 34-90,0-36 0,0 9 0,0 0 0,0-9 0,0 9 90,0 0-90,0-10 0,0 11 0,0-14 0,0 0 0,0 26 0,0-19 0,0 19 0,0-26 90,0 0-90,0 14 90,0-11-90,0 10 0,0-13 90,14 14-90,-11-11 0,10 24 90,-13-24-90,0 10 90,0-13 90,14 13-90,-11-9 179,10 9-179,-13-13 900,0 0-990,-40-40 0,30 30 90,-29-30-90,12 40 0,20 0 90,-46-13 0,47 10 0,-48-24-90,48 24 89,-61-10 1,57 13 0,-69-14-90,69 11 180,-83-10-180,80 13 90,-80 0-90,56-14 90,-49 11-90,23-10 0,-24 13 90,51 0-90,-26 0 0,4 0 90,38 0-90,-59 0 0,-1 0 90,60 0-90,-37 0 0,-5 0 90,12 0-90,-40 0 90,40 0-90,-6 0 0,6 0 90,33 0-90,-76 0 0,47 0 0,9 0 0,-29 0 90,59 0-90,-19 0 0,-27 0 0,39 0 0,-39 0 0,53 0 0,-26 0 0,19 0 0,-19 0 0,26 0 0,-40 0 0,30 0-90,-30 0 90,40 0-4767,0 0 2968,-27 0 539,21 0 1260,-21 0 0,35 7 0,2 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50:12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737 26 6183,'-17'-14'1260,"5"3"-811,12 11 4589,0 0-5038,-29 14 0,22-11 90,-22 12-90,15-15 0,10 0 0,-24-15 0,24 12 90,-24-11-180,24 14 180,-10 0-90,14 0 0,-14 0 0,-4 0 0,-29 14 0,26-11 0,-8 12 0,29-15-90,-43 43 90,33-33 0,-47 47 0,39-39 0,-14 14 0,14-14 0,3 11 0,15-11 0,0 28 0,0-24 90,0 21-90,0-40 0,29 11 0,-22-14 89,36 0-89,-11-14 0,-10 11 90,35-12 0,-50 1 0,21 10-90,-13-10 90,3 0 0,-1 10-90,-2-10 180,-1 0-180,-10 10 90,10-25-90,-14 26 90,14-11-90,-10 14 0,10-15 90,-14 12-90,14-26 0,-10 26 0,10-26 90,-14 25-90,0-10 0,0 14 0,0 0-90,0-14 90,0 10 0,0-10 0,0 14-90,0 0 0,-14 43 90,10-32 0,-10 46 0,0-39 0,10 42 0,-24-20-90,24 49 90,-25-50 0,20 26 0,1 2 0,-25-17 45,17 23 0,0 1-45,-16-17 0,16 11 0,0 0 0,-16-7 0,14 28 0,4-57 90,-1 29-90,12-36 0,-11 32 90,14-54 0,-15 12-90,12-1 180,-12-10-180,1 24 180,11-24-180,-26 10 90,25-14-90,-10 0 180,0-14-91,-4 10 1,-14-24-90,14 24 360,-11-25-270,11 12 0,1-16 90,2 16 90,15-26-180,0 36 0,0-22-90,0 15 90,0 10 0,0-24-90,15 10 0,-12-14 0,26-15-90,-11 11-270,14-24 90,0 24-629,14-25 179,-10 25 720,-6-7 0,1-3 0,19-7 0,-18 10 0,0-1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50:12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301 102 6453,'-6'-17'1350,"1"11"-901,5-8-89,0 14 0,0-14 0,0 10-90,0-10 629,14-1-629,-10 12-90,10-11 0,-14 14 719,0 0-719,-14 57-180,10-29 90,-10 47 90,14-14-180,-15-7 180,12 39 0,-11-40-897,-1 22 807,12-25 0,-26 14 90,26 1-90,-12-1-1,1 0 1,10 1 0,-8-11 0,-4-1 0,-2 8-90,11-1 0,-4-2 0,-17-19 0,24 22-90,-10-15 0,-1-10-90,12 10-89,-11-28-91,14 11-180,0-26-1978,-15 26 1975,12-26 543,-12 26 0,17-20 0,1 13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50:13.5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20 6363,'-3'-11'1080,"1"2"-720,2 9 2878,0 0-3238,-14 29 90,11-22 0,-26 36-90,25-25 90,-10-1-90,14 12 89,-14 3 1,10-10 0,-10 35 90,28-36-90,-10 26 90,10-29-90,0-4 90,-10 0-90,10-10 180,15 10-180,-22-14 90,36 0-90,-11 0 0,4 0 89,-4 0-89,-18 0 90,15-14 0,-22 10 0,36-24 0,-40 24-90,26-25 180,-26 26-180,26-11 90,-25-1 89,10-3-179,-14 1 180,14-26-180,-10 36 0,10-22 0,-28 0 0,-4 8-90,0-11 0,-11-11-90,26 36 0,-26-22-90,26 29-1079,-54 0 719,46 0-2428,-46 0 1349,39 14 539,0-10 1080,4 10 0,6 3 0,-1 4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50:14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14 185 6993,'-7'-4'1889,"0"0"-1349,7 4 2878,0 0-3328,15 43 0,-12-32 0,11 31-1,-14-13 1,0-22 0,0 22 180,0 14-180,0-18 180,15 50-180,-12-54 90,12 8 0,-15-15 269,14 4-269,-11 0 270,26-4-360,-11-14 90,0 0 0,10-14-90,-24 10 180,39-39-180,-36 22 0,36-11 0,-40 3-90,26 11 0,-11-28-90,0 10-180,25-25 90,-36 26 0,36-12-180,-40 29 0,26-10-89,-26 10-91,12-14-90,-1 14-1888,-11 4 2518,26-15 0,-12 15 0,14-24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50:15.0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57 296 6273,'-13'-3'900,"2"0"-630,-3 3-90,10 0 89,-10 0 1,14 0 2699,0 0-2789,43 15-1,-33-12 91,48 11-90,-55-14 180,40-14-180,-36 11 360,65-26-450,-47 25 269,21-24-269,-17 24 270,-11-24-270,-1 24 0,12-24 0,-25 24 0,24-25 0,-24 26-90,10-11 90,-14 14-90,14-15 90,-10-3-90,10 1 0,-14 2 0,0 15 0,0 0 0,-14-14-90,-4-4 90,0 0 0,4 4 0,0 14 0,-4 0 0,0 0 0,4 0 0,-15 14 0,22-10-90,-36 24 90,25-24 0,0 10 0,-10 1 0,24 2-90,-39 16 90,36-1 0,-22-14 0,15 10 0,-4 4 0,0-10 0,4 35 0,14-36 0,0 26 90,14-15-90,19 0 0,2 0 0,26 0-90,-11-14-540,43 11 180,-36-26-629,32 12-990,-53-15 2069,39 0 0,-29 7 0,24 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6:45.89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17 269 6363,'-9'-3'1709,"1"0"-1529,8 3 1889,0 0-1889,54-26-180,-41 19 180,40-20-90,-53 27 0,0 0-90,27 0 90,-21 0 90,47-13-180,-46 10 0,59-10 0,-56 13 90,83-14-90,-79 11 0,65-10 0,-32 13 45,4-7 0,1 0-45,4 4 0,10-3 0,1-1 0,3-7 44,-18 13 1,2-1-568,-3-5 1,-3 1 522,16 6-460,35 0 460,-19-13-13,-29 11 1,1 0 12,37-11 0,-39 13 0,43-13 0,-80 9 1069,67-9-1069,-73 13 611,46 0-611,-46 0 30,19 0-30,-26 0-180,27 0 1,-21 0-1,21 0-180,-27 0-2429,0 0 2070,13-13 719,-10 10 0,22-5 0,-11 15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6:47.49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 1561 6094,'-12'-4'1079,"2"1"-809,10 3 1799,0 0-1890,67-26-89,-51 19 0,77-20 0,-86 27 0,46-13 0,-46 10 0,46-24 0,-7 11 0,4-14 0,20 13-90,-50 4 90,46 0 0,-29-4-90,22-13 0,-29 13 90,10-9-90,-33 23 0,59-24 90,-56 24-90,70-24 0,-57 11 0,24-6 0,2 0 0,-9 2 45,15-6 0,0-1-45,-15 7 0,29-9 0,-12-11-442,-21 33 442,21-33 0,-14 37 0,-10-24-162,50-3 162,-43 11 0,8-10 0,0 4 0,-11 19 0,33-34 0,-24 23 0,14-13 0,13 1 0,-23 12 0,33-10 0,-34 11 0,24-1 0,14-23 0,-21 34 0,-8-13 0,-3-2-90,-2 4 135,15 2 0,0 0-135,-8-1 90,23-5 0,0 2 0,-23 12 45,21-19 0,1-1-45,-23 21 0,-9-7 0,0-1 0,20 1 0,-34-4 0,47 0 0,-20-9 0,-13 23 0,17-24 0,-34 10 0,53-12-90,-46 12 90,16 2 0,-6 3 0,-37 9 90,67-24-90,-60 24 434,36-23-434,-36 22 170,20-22-170,-36 22 0,35-9 0,-32 13 90,46-13-90,-46 10 0,19-11 0,-26 14-3238,0 0 2518,14 0 720,-11 0 0,12 4 0,-12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27.57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7 222 5824,'-4'-16'180,"2"3"-90,2 13 449,0 0-539,53-13 90,-40 10 0,80-11 0,-3 1 0,-4 10-45,-15-11 0,-3 1-45,-1 10 90,19-24-90,0 24 90,-6-24-90,-28 25 0,-1 1 0,25-12 0,-29 13 0,6-13 90,-20 9-90,27-9 0,-27 13-180,20 0 0,-46 0-719,20 0 899,-1-13 0,-10 19 0,22-7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6:59.52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 20 5824,'-7'-11'359,"2"3"-179,5 8-158,0 0 1,5 8 0,2 3-1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02.09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7218 1409 6273,'-9'-2'810,"3"1"-630,6 1 809,0 0-809,-54-14-90,41 11 90,-40-10 0,53 13-90,0 0 0,0-13 90,0 9-90,0-9 0,0 13 0,-13-13 0,9 9-1,-22-22 1,23 9 90,-24-13-180,24 14 180,-11-11-180,1-3 90,-4-16-90,1 13 0,3-7 90,-1 10-90,-2-3 0,-1-11 90,4 15-90,0-15 0,9 25 0,-9-21 0,13 23 0,0-13 0,-13-13 0,9 23 0,-9-20 0,13 10 0,0-3 0,0 3 0,0-10 0,0 34 0,0-34 0,0 37 0,0-24 0,-13-3 0,9 10 0,-9-6 0,13 12 0,0 11-90,0-23 90,0 22 0,-13-36 0,10 34 0,-11-34 0,14 37 0,0-11 0,0 14 0,-13-13-90,10 10 180,-24-24-90,24 24 0,-10-10 0,13 13 0,0 0 0,0-14 0,0 11 0,0-10 0,0 13 0,0 0-90,-14-14 180,11 11-90,-10-10 0,13 13-90,0 0 180,-14-14-180,11 11 90,-10-10 0,13 13 0,0 0 0,-27 0 0,21 0 0,-21 0 0,27 0 0,0 0 0,-27-13 0,21 9 0,-21-9 0,27 13 0,-40 0 0,30 0 0,-29 0 0,12 0 0,20 0 0,-59 0 0,29 0 0,-9 0 0,-20 0 0,16-13 0,-13 9 0,20-9 0,-11 13 0,-22 0 0,20 0 0,-22-6 0,9-1 0,50 4 0,-37-5 0,-8 2-90,1 6 90,-17 0 0,23-1 0,1 2 0,-10 13 0,-3-13 0,-1 1-1381,-17 11 1381,31-12 0,-4-2-383,-12 1 0,5 0 383,-10 0 0,-22 0 0,32 0 0,17 0 0,2 0 0,-7 0 0,-5 0 0,1 0 0,-37 0 0,46 7 0,0-1-959,-50-2 959,31 9 1112,-31-13-1157,21 0 0,5 0 45,18 0 0,-31 0 0,15 0 0,62 0 0,-42 6 0,-3 1 0,39-3 0,-51 3 0,1-1 0,49-6 0,-76 0 0,47 0 781,9 0-781,-42 0 0,2 0 0,21 0 0,2 0 0,2 0 0,2 0 0,-40 0 0,40 0-45,-13 0 0,7 0 45,36 0 0,-60 0 0,0 0 0,61 0 0,-38 0 0,-6 0 90,13 0 1033,0 0-1033,-16 0-180,33 0 90,-54 0 0,21 0 0,6 0 90,-6 0-90,56 0-90,-70 0 90,44 0-90,-51 0 0,51 0 90,-31 0 0,61 0 0,-61 0 0,18 0 0,-1 0-90,-17 0 90,34 0 0,0 0 0,-33 0 0,56 0 0,-30 0-89,40 0 89,-27 0 89,21 0-89,-21 0-89,27 0 178,0 0-89,-40 0-89,30 0 89,-30 0 0,14 0 0,19 0 89,-19 0-89,26 0-89,-40 0 89,30 0 0,-30 0 0,40 0 0,-27 0 0,21 0 0,-21 0 0,27 0 0,-40 0 0,30 0 89,-29 0-89,39 0 0,0 0 0,-27 0 0,20 0 0,-19 0 0,26 0 0,0 0 0,-40 0 0,30 0 0,-70 0 0,70 0 0,-29 0 0,39 0 0,0 0 0,-27 0 0,20 0 0,-19 0-89,26 0-1,0 0 90,-14 13 0,11-10 0,-10 11 90,39 12-90,-19-19 0,20 46 0,-27-46 0,13 46 0,-10-47 0,11 34 0,-14-36 0,0 36 89,0 19-89,0-19 0,0 53 90,0-70-180,0 47 180,0-10 0,13 29-90,-10-22 0,10 3 0,-13-41 0,0 54 0,0-53 0,0 26 0,0-5 0,0-41 90,0 69-90,0-69 0,0 70 0,0-70 0,14 43 0,-11-50 0,10 24 0,-13-24 0,0 10 0,0-13 0,0 14 0,0-11 90,0 10-90,0-13-180,0 27 0,0-20-1529,0 19 990,0-26 719,0 0 0,4 3 0,1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07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51 6273,'-6'-12'990,"2"3"-720,4 9 1888,0 0-1978,13-13 0,-10 10 0,10-11-90,-13 14 540,0 0-540,27 40-90,-20-30 0,19 43 90,-26-49-90,13 22 90,-9-22-90,9 22 0,-13-23 90,0 37-1,13-20 1,-9 23-90,22-13 0,-22-13 0,9 9 0,-13-9 0,0 0 90,0 23-180,0-34-269,0 34 179,0-37-540,0 24-809,0-24 1529,0 10 0,11-5 0,4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05.08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7325 27 5914,'-2'-15'629,"1"4"-359,1 11 180,0 0-360,-67 0 0,51 0 90,-51 0-90,67 0 0,0 0 89,-26 0-89,19 0 90,-59 0-180,56 0 90,-57 0-90,61 0 90,-21 0-90,-13 13 90,30-10-90,-43 11 0,50-14 0,-11 0 0,-25 0 90,2 13 0,-9-10-90,-21 11 90,31-14 0,-11 0 0,-6 13-90,20-10 0,0 11 0,-34-14 90,57 0-90,-56 0 0,59 0 90,-86 13-90,77-10 0,-45 5 0,2-3 0,46-5 90,-80 14-180,43-11 180,-40 10-90,14-13 0,18 7 0,3 0 0,12-4-45,-14 4 0,8-1 135,39-6-90,-42 6 0,-2 1 0,37-3 0,-49 3 0,-1-1-90,51-6 90,-77 0 0,46 13 0,-16-9 0,-23 9 0,-4 0 0,37-9 0,-40 9 0,83-13 0,-54 6 0,-5 1 0,46-4 0,-35 5 0,-4-2 0,16-6 0,-17 13 0,16-10 0,-32 11 0,12-1 0,-12-10 0,-18 10 0,34-13 0,-13 0 0,17 7 0,5 0 0,11-4 0,-11 4 0,2-1 0,15-6 0,-36 14 0,40-11 0,-20 10 0,6-13 0,11 0 0,-44 0-90,43 0 90,-9 0 0,-20 0 0,29 0 0,-49 0 0,49 0 0,-18 0 0,4 0 0,34 0 0,-37 6 0,2 2 0,42-5 0,-56 10 0,59-13 0,-59 0 0,56 0 0,-30 0 0,0 0 0,30 0 0,-30 0 0,14-13 0,-8 10 0,1-11 0,7 14 0,-14 0 0,30 0 0,-70 0 0,70 0 0,-56 0 0,59 0 0,-59-13 0,56 10 0,-57-11-90,21 14 0,-17-13 90,16 10-90,-19-11 90,29 14 0,-36 0 0,0 0 0,-3 0 0,26 0 0,-16 0 0,59 0 0,-59 0 0,56 0-90,-57-13 90,34 10 0,0-10 0,-33 13 0,56 0 0,-70 0 0,43 0 90,-9 0-90,-21 0 0,57 0 90,-69 0-90,29 0 0,0 0 0,10 0 0,1 0 0,29 0 90,-30 0-90,40 0 0,-27 0 0,21 0 0,-21 0 0,27 0 0,-27-14 0,21 11 0,-21-10 0,27 13 0,-26 0 0,19 0 0,-20 0 0,27 0 0,0 0 0,-39 0 0,29 0 90,-30 0-90,40 0 90,0 0-90,-27 0 0,21 0 90,-21 0-90,27 0 0,0 0 90,-13-14 0,9 11-90,-9-10 0,13 13 90,0 0-90,-26-13 90,19 9-90,-20-9 0,27 13-765,0 0 0,9 13 1,2 3-1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20.04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1039 236 5824,'-68'-25'0,"8"-7"0,44 28 0,-37-22 0,16 22 0,-36-9 0,27 0 0,-9 6 0,0-3 0,-5-20 0,-29 14 0,-1 2 0,27-2 0,-19 5 0,-5 3 0,35 5 0,0-1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20.08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303 50 5824,'-78'-13'0,"0"0"0,5 1 0,0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20.15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189 17 5824,'-87'-8'0,"36"4"0,1-1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22.02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6849 192 5824,'-83'-20'0,"24"11"0,-7-4-1092,26 13 1182,-33-13-90,16 9 90,11-9-90,13 13 0,-47-13 440,14 9-395,1-9 0,-3 0-45,12 12 0,2-1 0,0-12 0,5 1 0,3 10 0,-47-11 0,50 14 0,-30 0 0,-7-13 0,67 10 0,-67-10 0,33 13 0,11 0 180,-44 0-180,44 0 0,-51 0 0,51 0 0,-31 13 0,21-10 561,9 10-561,-18-11 0,4-4 0,35 2-134,-41 0 0,-6 0 134,23 0 0,-46 0 0,-14 0 0,31 0-45,-14 7 0,0 0 45,6-4-458,11 4 1,6-1 457,27-6 0,-47 14 0,27-11 0,-4 4 0,-2-1 0,-21-6-45,11 7 0,-1-1 45,-17-2 0,16 9 0,0 0 0,-9-9 0,-6 22-90,26-22 90,0 9 0,-13 0-596,-17 4 596,11-1 0,22-2 0,1-1 0,-24 3 0,3 6 0,-2 0 0,-11-2 0,7 6 0,0 1-89,0-7 133,0 8 1,-3 0-45,35-18 0,-1 0 0,-34 18 0,3-3 0,0-18-45,12 18 1,2 3 44,0-8 0,8-3 0,-11 3 0,12-1 0,-10 14 0,-19-11 0,2 0 0,34 7 0,3-6 0,1-2 0,-1-1 0,1 12 0,1 2 0,9-11 0,-10 5 0,1 1 0,12 1-62,-12-3 0,0 2 62,8 7 0,-2 6 0,1 0 0,7-6 0,0 12 0,-1 0 0,-2-8 45,8 15 0,2 0-45,-3-15 0,14 8 0,2 0 0,-3-12 90,4 47-90,13-46 90,13 59-90,4-43 45,3-3 0,3 0-45,10 13 0,8-6 0,1-1 90,-2 0-45,20 8 0,3-5-45,-6-19 45,-8-4 0,1-2-45,10-4 90,-5-1 0,3-2-90,28-4 90,-1 11 0,-1-1-90,3-13-364,-11 2 1,0-1 363,7-5 90,7-1 0,3-3-90,-33-10 0,0-1 45,40 6 0,-1 0-45,-43-7 0,1 0 30,10 0 0,8 0 0,-8 0-30,-12 0 0,-1 0 45,45 0 0,-2 0-45,0 0 0,-6 0 0,0 0 0,2 0 45,-2 0 0,-2 0-45,-6 0 0,0-7 0,3 0 0,-35 6 0,1-1 0,39-11 0,0-1 0,9 11 30,-33-5 0,9-3 0,-10 4-30,31 3 0,-21 0 0,11-2 0,-18 3 0,-16 3 0,41-6 0,-2-1 0,-46 3 219,24-3 1,0 1-220,-17 6 0,1 0 0,2 0 0,10 0 0,24 0 0,-4 0 45,-28 0 0,0 0-45,42 0 0,-9 0 0,0 0 0,-39 0 0,-1 0 0,37 0 0,-6 0 0,-26 0 0,23 0 0,1 0 0,-16 0 0,19 0 0,3 0 0,-3 0 0,0 0 0,0 0 0,-7 0 0,13 0 0,2 0 0,-5 0 0,-16 0 0,3 0 0,-20 0 0,0 0 0,7 0 0,-1 0 0,34 0 0,7 0 90,-10 0-90,-18 0 0,2 0 0,-16-1 0,0 2 0,21 5 0,-2 1 0,16-3 0,-8 3 0,-1-1 0,9-6 0,-1 6 0,-4 1 0,-19-3 0,13 9 0,2 0 0,6-10-89,-5 4 1,-1 0 88,-1-7 0,1 6 0,-2 1 0,-5-4 45,-15 4 0,2 0 221,22-7-266,-19 0 0,32 0 90,-22 0-90,12 0 90,-29 0 0,-4 0-90,1 0 45,4-5 0,-3-4-45,-18-7 45,28-4 0,4-3-45,-13-11 45,16 13 0,0-1-45,-19-8 45,31 2 0,6 0-45,0-9 0,-23 11 0,11-4 0,-10 3 197,22-9-197,-2 1 0,-3 0 0,-18 2 45,0 5 0,-1-1-45,1-4 0,-6 6 0,-2-2 0,5-18 0,2 11 0,1-1 0,3-13 45,-16 8 0,-1 1-45,4 5 0,-29-5 0,-2-1 0,17 5 0,11-32 0,-37 35-63,33-35 63,-47 32 602,34-19-512,-37 26-26,11-13-64,-14 10 716,0-24-716,0 37 570,-53-60-570,39 67-45,-35-26 1,-8-2 237,17 22-193,-14-10 0,-5 1-90,-20 8 90,-10-13 0,-5 0-353,33 21 1,-1 1 322,-6-7 0,-7-2 0,6 1 30,5 3 0,2 2 0,-25-2 0,1 2 0,31 6 0,-3 0-30,-21-5 0,-11-1 0,10 1 30,20 3 0,0 0-425,-16-4 0,-9-2 0,11 3 425,-23-4-45,25 4 0,2 0-45,-13-4-180,-1 2 1,2 0-361,5-1 225,15 9 0,-2 0 187,-22-6 0,29 21 0,-17-6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31.02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11 5824,'20'-6'0,"-4"2"0,11 17 0,-21-10 90,21 11-90,-14-14 90,-9 0-90,9 0 0,-13 0 90,26 13-90,-19-10 89,20 10-89,-14-13 90,-10 0-90,11 0 0,-1 14 0,-10-11 90,10 10-90,-13-13-113,0 0 1,9 11 0,1 3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33.90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66 350 6723,'-3'-16'1259,"1"4"-989,2 12 2069,0 0-2249,-27 26 0,20-19-90,-19 20 0,39-1 0,-10-19 0,24 33 90,-24-37-90,24 37-90,-24-34 0,24 48 90,-24-48-90,24 74 90,-24-54-90,24 57 90,-24-49-90,23 22 90,-22-9 0,9-1 0,-13-16-90,13-4 90,-9-9 0,22 13 0,-23 13-90,24 4 90,-24-14 0,11 20 0,-14-33 0,0 10 0,13-4 0,-10-22 0,24 35 0,-24 8 0,24 3-90,-11 33 90,14-47 0,0 34 0,0-37 0,26 37 0,-19-34 45,4 0 0,1-2-45,-6-1-90,34 24 180,-23-24-90,-5-5 0,2 0 0,9 6 0,30 9 90,-36-13-180,-14-14 90,20 24 0,-7-20 0,-9 10 0,3-17 0,-14 14 0,21-7 0,16 23-90,23 0 90,-23-10 0,24 10 0,-24-26 0,-7 3 0,1 0 0,12 0 0,8 7 0,-1 2 0,-3 4-467,4-11 1,-1 0 466,-6 7 0,-7-14 0,0 0 0,3 15 0,3-15 0,2 0 0,2 15-45,3-7 0,0-3 45,-6 0 0,-7 0 0,0 0 0,4-3 0,8 4 0,2 1 0,0-2-375,6 8 0,0-3 375,-13-19 0,12 19 0,2 4 0,-8-10 0,8 3 0,-2 0 0,-26-6 0,12 5 0,0-2 849,-11-12-804,24 19 0,4 1-135,5-21-739,-12 13 1,0 2 828,1-4 0,4-4 0,0 4-241,-3 13 241,10-14 0,-1-2 0,-19 2 45,13-1 0,0-3-45,-7-9 0,1 10 0,-1 1 736,4-11-736,-9 9 0,1 2 0,14 3-416,-9-10 0,-1 3 416,-7 16 45,19-17 0,4-1-45,1 22 0,-19-20 0,13-1 0,-13 2 0,-25 3 0,-1 1 0,18-3 0,9-3 0,-10 0 0,21 8 0,-9 4 0,2-2 0,17-13 0,-11 20 0,0 2 0,-34-18 0,0-1 0,13 9 0,6 3 0,-8-3 90,28 2-90,-19 0 0,-3 0 0,-4-4 0,23 12 0,5 1 0,-43-18 0,1 1 0,18 9 0,8 4 0,-10-5 0,17 0 0,-6 1 0,-2 1 0,-2 8 45,23-7 0,1-2-45,-17-2 0,4 2 0,-2-2 0,-16-2 0,3-2 0,2 0 0,2 1 0,-2-1 0,-3-3 90,-15-9 375,15 9 0,0 3-555,-8 1 90,-4-7 0,1-1 90,3 5-90,2-5 0,2-2 0,12-3 0,-12 3 0,-2 1 0,11 6 0,4-9 0,-1 9-92,11-13 92,-24 0 0,10 0 0,-40 0 90,60 0-90,-77 0 463,39 0 1,-3 0-464,-42 0 720,56 0-720,-19 0 90,16 0-90,23 0 0,-23-13 0,-17 9 184,21-9-184,-57 13 0,70-13 0,-57 10-90,73-11 90,-16 1-251,-20 11 1,-1 1 250,8-13 0,-6 7 0,-3 1 0,-15 3 0,25-10 0,4-1 0,-2 11-78,-19-10 0,-3-1 78,-1 11 0,9-24 0,4 11 0,-10-1 0,6-9 90,-13 9-90,4-13 0,-1 0 0,-16 14-90,23-24 90,-30 20 323,34-10-413,-40 17 180,22 0-90,-5-4-90,25-26 90,-25 23 504,32-20-504,-56 37 0,36-16 0,1-2 0,-34 14 84,34-19 1,-1-1-85,-36 20 0,57-32 0,-48 35 0,38-36-90,-37 34 90,20-34 90,-24 23-90,14-26 0,-13 23 0,23-33 0,-34 47 0,61-48 0,-44 34 0,47-36 0,-24 23 0,14-24-90,-14 37 180,24-33-90,-47 47 0,57-34 0,-70 37 0,70-37 0,-70 33 0,56-46 0,-59 46 0,59-33 0,-43 24 0,47-27 0,-37 9 0,-3 5 0,10 2 0,-7-16 0,14 6 0,-4-32 0,-13 22 90,0-13-90,-1 14 0,15-24 0,-25 34 0,10-12 0,-4-1 0,-19 9 0,34-29 0,-37 26 0,24-44 0,-24 31 0,4 1 0,0 0 0,-7 5-90,-14-23 90,-2 14-90,-16 15 0,-6 1 0,-15-23 0,-14 9 0,-6 1 90,31 22 0,-2 2-949,-27-13 0,-1 3 859,-7-4 90,15 15 0,1 5-90,-6 6 90,-1-14 0,0 2 0,1 22-45,12-16 0,1-1 45,-7 10 0,11 3 0,4-2 0,8 0 0,-53-11-90,43 11 90,-13-14 0,20 13 1718,-23-9-1718,-1 9-45,9 3 1,-3-2 44,-32-14 0,15 9 0,3-1 0,-1-11 0,15 13 0,-10 0 0,10 3 0,-15-2 0,-1-8 0,1 0 0,10 8 0,-10-10 0,-1 1 0,1 8 0,-1-8 0,1 3 0,9 18-45,12-12 0,-3-1 45,-21 3 45,14-4 0,0-1-135,-18 2 90,0-8 0,0 3 0,7 18 45,-1-20 0,1 1-452,10 19 362,9-12 0,1-2-45,-10 5-90,2 2 0,1-2 90,7-14-180,-20 9 0,2-1 91,28-11-820,-21 11 0,-2 1 639,16-9 360,-34 0 0,39 16 0,-1 1 0,-4 0 0,-1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7:38.42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15310 5430 5824,'-5'-11'539,"0"3"-449,5 8 90,-27-14-90,21 11 90,-21-10-90,27 13 450,-13-27-450,10 20 269,-24-32-269,24 9 180,-24-30-180,11 10 0,-1-46 0,-10 56 0,19-33 0,0-3 0,-22 13-215,21-5 1,1-4 169,-5 19 0,0 3-454,-4-46 454,2 24 0,0 1-1347,-1-25 1302,1 44 0,3 1 0,9-35 0,-24 9 0,12 7 0,0-3 0,-5-16 45,0-8 0,1 1-45,2 20-45,4-1 0,-4 1 45,-13 10-436,14 16 1,2 0 435,-2-13 40,-11-10-40,11 26 0,-14-9-90,0 23 90,-13-50 0,9 43 0,1-8 0,-3 0-531,-14-2 531,14 14 0,-1-1 0,-23-23 0,0 14 0,-13-11 0,10 24 0,20 6 0,0-3 0,-20-16 0,-24 0 45,30 11 0,-2 0-45,11 10 0,-3 0 30,-12-7 0,-7-3 0,7 2-30,10 7 0,0-1 30,-11-4 0,-6-3 0,8 3-30,12 6 0,0 0 0,-17-6 0,-8-4 0,8 2 0,12-1 0,0 1 0,-15-1 0,-10-1 0,8 5 0,14 5 0,0 0 0,-26-10 0,-11-5 0,8 5 0,14 7 0,0 0 22,7 2 1,-9-4-1,1 0 1,10 3-68,-2-5 0,-1 1 45,2 4 0,-9-3 0,-1 0 0,10 4 0,-1-2 0,-1-1 0,-18-7 0,-10-4 0,13 7 0,30 14 0,1 1-45,-40-17 0,0 1 45,41 17 0,0 0 0,-41-11 0,-1 0 0,41 11 0,-1 1-30,-15-3 0,-9 0 0,10 0 30,-27-14-30,32 14 0,-9-1 0,9 3 30,-26-3-60,15-1 0,-14-4 0,9 4 60,13 9 0,-2 1-30,-23-6 0,-11-4 0,10 3 30,23 2 0,-2 2-23,-6 2 1,-13 1-1,-1 0 1,9 2 22,-10-1 0,-2 0-18,14 0 0,-12-1 0,-5-1 0,5 1 0,11 2 17,9 1 0,9 2 0,-7 0 1,-19-1 0,-10 0 0,1-1 0,14 0-562,3-7 1,5 3 561,-27 10 0,3 1 0,39-5 0,-2-1-635,-26 1 0,-13 2 0,8 0 635,14 3 0,-3-1 0,-8-3 0,-16-3 0,1 0 0,17 2-36,12 4 0,4 1 6,-19-3 0,-10-2 0,11 3 30,22 2 0,1 2 0,-7 3 0,-7 1 0,7-1 0,8-2 0,-3-1-30,-17 4 0,-10 0 0,10-1 30,20-4 0,0 0 0,-16 3 0,-9 3 0,12-2 0,27-3 0,-1 1 0,-18 5 0,-11 3 0,10 0-45,17-2 0,-2 0 75,-22 5 0,-12 2 0,9 1-75,19-1 0,2 3 45,-9 4 0,-6 3 0,6-2 0,5-6 0,2 2-45,-25 15 0,1 2 45,24-14 0,-2 2-30,-5 7 0,-5 5 0,5-3 30,1-6 0,-1 2-30,-13 14 0,-8 7 0,10-7 30,17-14 0,3-1 0,-26 21 0,3 2 0,38-22 0,0 1 0,-32 27 0,-2-1 0,27-27 0,-2 2 0,-18 20 0,-8 9 0,9-8 0,24-22 0,2-1 0,-14 11 0,-5 6 0,7-5 0,15-10 0,1 1-30,-12 9 0,-7 4 0,4-5 30,5-11 0,-1 2 30,-8 16 0,-5 8 0,7-8-30,14-18 0,2-2-45,-23 30 0,4-1 654,-2-6-565,12 5 1,2 0-134,-4-12 133,10 11 1,3 1 1451,7-5-1496,3 5 0,3 3 0,7 12 0,-7-13 0,1-1 0,20 7 0,-15-7 0,2 1 90,16 12 1105,-4-5 1,0-1-1196,7 3 0,5-9 0,4-1 0,7 10 45,10 10 0,5 1-45,5-1 0,-3-15 0,7 9 0,-3-8 0,-10-17 0,2 0 30,10 10 0,6 6 0,-3-8-30,-3-11 0,2-1 0,29 30 0,3-3 45,-26-32 0,5-2-45,22 15 0,11 6 0,-8-6 0,-14-12 0,4-1 22,7 3 1,15 6-1,1-1 1,-11-6 167,1-1 0,2-1-190,-15-8 0,12 4 0,3 2 0,-3-3 0,-11-3-1439,24 8 0,-4-3 1469,4 1 0,8 1 0,-10-4-30,-14-7 0,1-1-381,-8-4 0,9 3 1,0-1-1,-8 0 381,13 5 0,4 1-229,-16-7 0,14 4 0,3 0 1,-4 0-1,-14-3 229,8 6 0,-3-1 0,-4-5 0,12 1 0,-2-1 0,-11-2 106,-3-3 0,-1 1-106,23 9 0,11 4 0,-10-3 607,-17-7 1,0 0-608,17 7 0,10 3 0,-11-4 0,-23-9 0,1-1 0,3 0 0,11 3 0,1-1 0,-10-1 0,4 1 0,1 0 72,0-1 0,13 1 0,-1 1 0,-13-3-72,-5 1 0,-3-1 0,17 3 0,10 0 0,-9 0 45,-13-3 0,3 1-45,7 1 0,13 4 0,1 0 0,-11-1 0,9 5 0,0 1 0,-10-6 0,12 1 0,-1 1 0,-13-3 0,1 4 0,-5-1 0,4-4 0,7 1 0,-7-3 0,-3 0 0,3-1 22,-11 0 1,9 3-1,1 0 1,-9-3-23,16 2 0,-2 1 0,-16-3 0,8 3 0,-2-1 0,-8-2 0,5 1 0,-2 0 0,2 1 0,5 2 0,-6-2 1053,-8-2 1,2 1-1054,4 2 0,12 3 0,-1 0 0,-12-2 0,-6 0 0,-2 0-257,27 8 0,11 3 0,-17-7 257,4-4 0,-26 0 0,10 6 0,-7-6 0,-11-8 0,0 0 0,39 23 0,-2-1 90,7-14-90,-26 7 0,1-1 0,24-6 0,-12 9 0,1-1 0,-34-18 0,1 0 30,12 6 0,6 4 0,-8-3-30,28 3 45,-6-6 0,-2 2 324,-13 10-324,1-17 0,0-1 45,0 8-90,18-1 0,3-3 90,-12-9-90,18 11 0,-1-1 89,-23-10-59,-9 1 0,11 2 0,-8-3-30,29-3 0,-29 4 0,8 1 0,-8 0 0,33-2 0,-2 4 0,0-1 0,-45-5 0,0-2 0,40 1 0,-3 0 0,-7 0 0,7 0 0,-1 0 0,-9 0 0,1-6 0,4-1 0,-32 6 0,0-1 45,40-18 0,3 0-45,-28 16 0,0 1 182,2-8 1,4-4 0,-8 1-183,-17 7 0,1-2 0,17-7 0,8-5 0,-8 1 0,-11 3 0,-2-2 0,10-3 0,6-2 0,-8 0 0,-13 2 0,-2-2 0,38-18 0,-1-3 0,-32 13 0,-1-2 0,35-16 0,-2 0 0,-41 18 0,-3 1 0,11-5 0,-3-1 0,12-23 0,0 1-90,0-1 90,-1-13 0,1 10 0,-13-10-45,-6 4 0,1-2 45,-15 26 0,-1-3-30,4-21 0,0-12 0,-4 9 30,-8 18 0,-3 2-45,8-40 0,-6 1 45,-14-5-45,4 24 0,0 1 45,-7-12-45,-11-7 0,-5 1 45,-4 9 0,1 19 0,-6-9 0,0 8-90,-25-24 90,14 2 0,-1-1 0,8 36 0,-2-2-30,-6-24 0,-2-11 0,2 11-15,7 24 0,0-1 15,-7-18 0,-3-10 1,8 11-61,-1-14-540,-2-1 0,0-1 91,-2-5 539,-2 7 0,-5 0 0,16 39 0,-2 3 0,-12-19 0,0 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5:48.96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169 402 5824,'-37'-7'90,"22"1"-90,-38 19 0,46-9 0,-19 9 0,26-13 0,-14 0 90,11 0-90,-10 0 179,13 0 1441,0 0-1620,80 0 89,-61 0 1,61 0 0,-13-13-90,-51 9 45,35-3 0,4 1-45,-18 6 45,42-6 0,8-1 45,-4 3-1084,14-9 1,-1 0 993,-27 10 45,20-11 0,2 1-45,-12 10 0,4-11 0,0 1-305,-3 10 305,-22-11 0,0 1 0,22 10 0,-10-10 0,-1-1 0,4 11 0,6-10 0,-5-1 0,-31 11-424,17-2 1,0-3 423,-20-5 0,33 9-15,-43-9 15,36 13-90,-39 0 135,25-6 0,5-1-45,-4 3 0,34-9 0,-14 0 0,-10 9 0,23-9 0,-23 0 0,10 10 90,0-11-90,-36 14 45,18-6 0,-4-1 45,-34 4-90,76-11 0,-60 14 1775,0 0-1775,33 0 90,-29-13-90,9 10 422,7-10-422,-46 13 1076,20 0-986,-1 0 61,-19 0-151,19 0-180,-26 0-428,0 0 1,8 5 0,0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9:30.3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08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25 426 6004,'-13'-4'809,"2"1"-629,11 3 180,0 0-270,13-14 0,-10 11 0,11-10 0,-14 13 2698,0 0-2788,13-14 90,-10 11-90,11-10 0,-14 13 90,0 0 90,0-27-180,0 21 90,0-34-90,0 36 90,0-22 0,0 23 0,13-24 0,-10 24 89,11-50-179,-14 43 90,0-44 0,0 51 0,0-37-90,0 34 0,0-21 90,0 27-90,0 0 0,0-13 0,0 9 0,0-9 0,0 13 0,0 0 0,53 27 0,-40-21 0,40 21 0,-53-14 0,0-9 90,0 35-180,13-19 180,-9 10-90,9-3 0,-13-24 0,0 24-180,0-24 90,0 10-269,13 1 89,-9-11-90,9 10-180,-13-13-247,0 0 0,-3 26 0,0 7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11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4 6903,'-7'-2'2339,"2"0"-1710,5 2-1259,0 0 1,5 2-1,2 0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16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4 6903,'-17'-2'1799,"5"0"-1349,12 2 5127,0 0-5577,0 40 0,0-30 0,0 30 0,0-40 0,0 0 0,0 13 0,0-10 0,0 11 0,0-14-90,-14 26 90,11-19 0,-10 20 0,13-27 0,0 13 0,0 3 0,0 14 0,0-13 0,0 23 0,0-34 0,0 34 0,0-36 0,-14 35 0,11-19 0,-10 37 0,13-37 0,0 20 0,0-24 0,0 14 0,0 13 0,0-10 0,0-3 0,0 10 0,0-20 0,0 36 0,0-22 0,0 22 0,0-23-90,0 24 90,0-24 0,0 23 0,0-36 0,0 20 0,0-23 0,0 26 0,0 3 0,0 14 0,0-27 0,0 7 0,0-10-90,0 3 90,0 10 0,0 1 0,0-24 0,0 46 0,0-56 0,0 43 0,0-23 0,0 16 0,0-12 0,0 32 0,0-29 0,13 22 0,-10-16 0,11-13 0,-14 14 0,0-11 0,0-3 0,0-4 0,0-23 0,0 37 0,0-33 0,13 46 0,-10-20 0,11 0 0,-14 34 0,0-31 0,0 24 0,13-17 90,-10 14-90,11-34 0,-1 57 0,-10-70 0,5 40 0,-3 6 0,-5-26 0,0 24 0,0 1 0,0-18 0,14 59 0,-11-56 0,24 56 0,-24-59 0,23 59 0,-22-43 0,22 34 0,-22-28 0,22 28 0,-22-34 0,9 2 0,0-1 90,-10-1-135,11-3 0,-1 0 135,-10 13-90,11 10 0,-1 0 0,-5-15 0,0 0 90,9 16-90,-2 8 0,-3-2 0,-9-20 45,4 17 0,-1-1-45,-6-20 0,5 6 0,4-1 0,7-8 0,-8-3 0,1 0 89,17 13-89,-24-7 0,0 1 0,24 12 0,-24-12 0,-1-1 0,26 7 45,-24 0 0,-3 1-45,14 9-349,-7-3 1,-1-1 348,-3-3 0,9 10 0,3 1 0,1 0 45,-8 0 0,1-2-45,18-8 0,-18 2 0,-2 1 0,10 3 0,-2 10 0,-4 0 0,-7-10 0,9 4 0,0-1 0,-9-6 45,3-6 0,-1-2-144,-6-9 99,0 3 0,0-2 0,0-15 0,13 58 0,-10-47 0,4-2 0,0 3 0,-7 16 0,6-11 0,1 0 0,-4 11 0,4-16 0,0-3 0,-7 2 0,0 6 0,0-2 0,0-11 0,6 25 0,1 0 0,-4-25 0,4 13 0,-1-2 0,-6-18 0,0 34 0,0-10 0,0 30 0,0-24 0,14 30 0,-11-59 89,10 59-89,-13-56-89,0 56 89,0-59 89,14 32-178,-11-35 178,10 22-89,-13-9 869,0-1-869,0-16 198,14 10-198,-11-34 90,10 48-90,-13-48 0,0 34 90,0-37 0,0 24-90,0-24 90,13 24 0,-9-24 90,9 24-180,-13-24 0,0 10-90,0-13-1799,0 0 0,4 11 0,1 3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19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7 424 6273,'-4'-2'990,"1"0"1708,3 2-2608,80 0 0,-60 0-45,36 5 0,-6 3 45,-43-5 0,32 11 270,18-14-360,-4 0 90,33 0 0,-52 0 0,32 0-90,-30 0 90,51 0-90,-24 0 90,23 0 0,-9 0-90,12 0 0,-39 0 89,43 0-89,-27 0 0,27 0 0,-33 0 45,-3 0 0,-8 0-45,-29 0 0,31 1 0,5-2 0,-10-13 0,44 11 0,-37-10 0,6 11 0,1 4 90,10-2-90,8 0 0,3 0 0,19 0 0,-20 0 0,-7 0 0,-30 0-122,27-6 1,-7-1 121,-47 3 0,33-3 0,9 1 0,5 6 45,1-6 0,5-1-45,-14 5 0,2 0 0,35-3 0,-1-3 0,-40 1 0,1 1-1126,39 4 1,1 1 1125,-36-6 0,0 0 0,31 0 0,-1 1-91,-30 4 0,1 1 91,10-3 0,8 0 0,-8-2 0,-11-1 0,-2 1 0,30 4 0,1 1 0,-20-5 0,0-2 0,11 1 0,0 1 0,-12 4 0,2 1 0,29-6 0,-11 1 89,-37 6-89,36 0 0,-7 0 0,-56 0 0,62-6 0,8-2 0,-40 5 45,31-4 0,4 1-45,-2 6 0,-13 0 0,3 0-185,-5 0 0,0 0 185,15 1 0,0-2 0,-13-6 0,0 0 45,20 6 0,2-1-45,-14-5 0,0 1 0,14 5 0,-1 2 0,-16 0 0,-1-2 0,13-6 0,-4 1 0,-32 4 0,1 0 0,33-5 0,-1 1 0,12 6 45,-25 0 0,1 0-45,-11 1 0,1-2 0,26-5 0,0-1 0,-26 5 0,5 0 0,3-1 0,11-1 0,0 1 0,-11 0-271,2 3 1,-1 0 292,3-2 1,12-2-1,0 0 1,-13 1-68,-5 1 0,-3 0 75,8-2 0,7-1 0,-7 1-30,-13 4 0,-1 0 0,9 0 0,6 0 0,-7 0-45,-9 1 0,1-2 75,9-2 0,7-3 0,-6 2-30,-8 2 0,-2 1 0,11-6 0,2 0 953,-1 6 0,-2 2-908,-18-1 0,1 0-45,33 0 0,2 0-746,-24 1 0,-3-2 746,0-5 0,0-1 45,6 6 0,-3-1 362,20-12-362,13 13 0,1 2-45,-14-1-73,-18-3 1,10-3 0,-9 2 72,20 1 0,-29-4 0,2 1-1,5 5 1,-2 2 270,25-1-180,2 0 359,-22 0-269,-34 0 1812,0 0-1902,-6 0 228,-1 0-318,-19 0 993,19 0-1172,-26 0-1183,0 0 1,13 10 0,3 2-1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20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5 5824,'-9'-3'90,"2"1"-90,7 2 1259,0 0-1169,-27 0 0,21 0 90,-21 0-90,27 0 2878,0 0-2878,53 27 0,-39-21 0,39 21 90,-40-27-90,-10 0-90,37 13 180,-20-10-91,50 24-89,-47-24 90,30 11 0,-23-1-90,-10-10 90,33 10-90,-46-13 90,19 0-90,1 0 0,6 14 90,0-11 0,-6 10-90,-14-13 90,-10 0-90,11 0 90,12 14-90,-19-11 90,19 10 0,-26-13 450,0 0-540,-53 13 0,40-9 90,-40 9-90,26 0 0,21-9 0,-34 9 90,37-13-90,-11 0 90,-26 13-1,17-9-89,-20 9 90,-10 0 0,43-10 90,-83 11-90,80-14 0,-67 13 0,73-10 90,-33 11-90,37-14-90,-10 0 0,13 0-180,-27 13-450,21-10-3777,-21 10 3328,27-13 1079,0 0 0,6 2 0,1-1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22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66 860 6723,'-3'-13'1529,"0"3"-1079,3 10 3328,0 0-3598,-26-40 90,19 30-90,-19-30-1,26 40 1,0-13 180,0 10-270,0-37 90,0 33 180,0-32-90,0 9-180,0 10 89,0-20-89,0 23 90,13-13-90,-10 1 0,37-28 0,-33 34-90,33-30 90,-37 36-90,10 1 90,1-38-90,-11 44 90,23-43 0,-9 37-90,0-27 90,-4 23-90,-13-20 0,0 36 0,0-9 0,0 0 0,0 10 0,0-11 0,0 14 0,13-13 0,-10 10 0,11-11 0,-14 14-90,0 0 90,26 40 0,-6-17 0,10 21 0,-17-18 90,1-9-180,2 26 90,1-23 90,23 60-90,-34-67 0,34 67 0,-36-61 0,9 11 0,0-3 0,4 3 0,-1-10-180,11 20 0,-24-37-1079,10 10 539,-13-13-3597,-26 27 3057,19-21 1260,-46 21 0,55-20 0,-18 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25.7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65 6273,'-3'-3'1350,"1"1"-1,2 2-1079,0-27-90,0 21 0,0-21-1,0 27 1081,0 0-1170,0 53 0,0-39 0,0 39 89,0-53 631,0 0-720,0 13 90,0-10 0,0 11-180,0-14-1305,0 0 1,11 3 0,2 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27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98 57 6273,'-4'-14'1350,"0"2"-991,4 12 991,0 0-991,14-14-89,-11 11 0,10-10-90,-13 13 4587,0 0-4767,-40 40 0,30-30 0,-29 30 0,39-40 90,0 0-90,-14 13-90,11-10 90,-10 10 0,13 1 0,0-11 0,0 10 0,0-13-719,0 0 179,26 14-2158,-19-11 899,19 10 539,-26-13 1260,0 0 0,9 5 0,1 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28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18 102 6543,'-10'-30'1529,"3"6"-1169,7 24 2878,0 0-3148,53 26 0,-40-19 90,40 20-90,-53-27 90,14 0 0,-11 0 0,10 0 90,-13 0 179,0 0-89,40-14-270,-30 11 180,43-24-180,-50 24 360,24-10-360,-24 13 0,11 0 89,-14 0-6925,0 0 6746,-27-27 0,23 26 0,-20-18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3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98 6453,'-11'-5'1799,"2"2"-1259,9 3 1259,0 0-1439,-27-40 0,21 30-91,-21-30 1,27 40 1529,0 0-1799,-13 53 90,10-40-90,-11 41 0,14-54 90,14 13-90,-11-10 90,10 10 0,-13-13 0,0 0-90,40-26 0,-30 19 0,30-19 0,-40 26-1597,0 0 1,1 3-1,1 2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31.2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179 151 6723,'-16'0'1979,"-10"-27"-1349,23 20-91,-11-20-89,14 27 450,0 0-451,0-26-89,0 19 0,0-19 180,0 26-271,0-14 271,0 11-360,0-10 0,0 13 540,0 0-720,-13 53 0,10-40 89,-11 40-89,14-53 0,0 0 180,14 14-180,-11-11 0,10 10 90,14-13 90,-20 0-180,19 0 270,-26 0 270,0 0-540,-66 0 0,49 0 0,-49 0 0,66 0 719,0 0-629,26-40 0,-19 30-90,19-30 180,-39 27-180,10 10 90,-10-10-90,13 13-540,-27 0 1,20 0-3329,-19 0 1709,26 0 2159,0 0 0,1 5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15:59.19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1181 38 6094,'-9'-4'719,"2"1"-539,7 3 719,0 0-809,-13-14 0,10 11 0,-10-10 0,13 13 0,0 0 0,-54 0-90,41 0 90,-40 0-90,53 0 90,-40 13-90,30-10 0,-43 11 0,50-14 0,-11 0 0,-12 13 0,19-10 0,-46 11 0,47-14 90,-48 13-90,34-10 0,-9 10 0,2 1 0,24-11 0,-37 24 0,33-24 0,-33 10 0,37-13 0,-37 14 0,34-11 90,-34 23-90,23-22 90,-13 22-90,14-22 0,2 9 90,1 0-90,10-10 0,-11 11 0,1-1 90,10-10-90,-10 11 90,-1-1-90,-2 4 90,-1-1-90,-9 11 90,22-11 0,-22 14-90,22-13 90,-9 9 0,0 18-90,9-21 179,-9 30-179,13-37 90,0 1 0,-13 23 0,10-20-90,-11 10 90,28 10-90,-11-21 90,-3 25-90,-3-1 90,-11-10-90,14-3 0,0 10 0,0-20 90,0 36-90,0-23 0,0 24 90,0-24-90,0 23 0,0-36 180,0 47-180,0-57 90,0 69-90,0-69 90,-13 70-90,10-57 0,-24 60 0,24-46 90,-24 46-90,24-47 0,-24 34 0,24-37 90,-24 24-90,24-24 0,-23 23 90,22-22-180,-9 22 90,13-23 90,0 24-90,0-11 0,0 14 0,0-27 0,0 33 0,0-56 0,13 44 0,-9-25 0,22 18 90,-23 13-90,11-14 0,-14-16 179,13 10-179,4-7 0,-1 14 0,-2-4 90,-14 0 0,13-10 0,-10 37 0,24-34-90,-24 21 90,10-41-90,1 38 90,-11-31-90,23 47 90,-22-51-90,22 48 90,-22-57-90,22 43 90,-9-36-90,-1 26 0,11-10 90,-24 10-90,11-26 0,12 23 0,-6-21 90,23 25-90,-26-28 0,23 24 0,-20-20 0,9 10 0,11-4 0,7 4 90,3 3-90,6-3 0,-13 10 0,4-33 0,12 46 0,-12-46 90,9 32-90,17-22 0,-33 0 0,40-4 0,-47-13 0,40 0 0,-10 13 0,24-23 0,-51 20 0,17-14 0,0-5 0,-9-4 0,23 5 0,5-1 0,11-21-45,-12 9 0,1-1 45,-23 5 0,-2 1 0,43-14 0,-7-10 0,-7 7 0,-9-14 0,-17 19 0,-4 0 0,-10-5-90,21-10 90,-27-1 0,-14 25 90,-2-21-90,-1 10 0,-10 10 90,10-20-90,-13 37 90,-13-37-90,-3 20 180,-1-37-180,4 38 90,-1-21 90,11 10-180,-24-3 89,24-24-89,-10 37 90,0-33-90,-4-7 0,0 21 0,-9-54 0,23 83 0,-11-70 0,14 70 0,0-83 90,0 53-90,0-46 0,0 26 0,-13 0 0,10 1 90,-11-28-90,1 34 0,10-30 0,-24 23 0,24-3 0,-10 3 0,-1-9 0,11 32 0,-10-46 0,13 33 0,-14-36 0,11 36-90,-10-6 180,13 13-180,-13-30 90,9 19 0,-22-15 0,22 26 0,-22-4 0,9-13 0,1 14 0,-11 3-90,24 13 90,-24-13 0,24 23 0,-24-20 0,11-3 0,-1 19 0,4-29 0,-1 37 0,11-1-90,-23-9 90,22-4 0,-9 10 0,13-20 0,0 37 0,-13-24 0,9 24-89,-9-37 89,13 33-90,-13-46 90,10 47-90,-24-34 90,10 23 0,1 0 0,-11-22 0,11 19 0,-1-10 0,-10 3-90,24 24 180,-23-24-180,22 24 90,-22-10 0,22 13 0,-22-14-90,22 11 0,-35-23 0,32 22 90,-46-22-90,46 22 90,-59-22-90,56 23 90,-57-11 0,21 1 0,-17 10-90,16-11 90,-6 14 0,47 0 0,-61 0 0,57 0-90,-56 0 90,59 0-450,-72 14 270,39-11-179,-20 10-1710,7 1 180,33 2 1889,-37 1 0,49 5 0,-4-10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10.9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224 122 6273,'-15'-1'1260,"2"0"-990,13 1 1978,0 0-2158,27-26 0,-20 19 0,19-19 0,1 12 0,-21 11 0,21-10 0,-27 13-90,13-14 90,-10 11 0,11-10-90,12 13 90,-19 0-90,20 0 90,-27 0 0,0 0-90,13 26 0,-10-19 0,10 20 0,-13-27 0,-13 26 0,10-19 0,-24 33 0,24-37 0,-24 23 90,-3 4-90,-3 4 0,-10 22 0,27-36 0,-24 33 0,33-46 0,-33 33 0,24-24 0,-14 14-90,0 0 180,13 0-90,4-14-90,0 11 180,9-24-180,-22 24 90,22-24-90,4 24 90,4-24 0,36 24 0,-34-24 0,21 10-90,-27-13 90,40-13 0,-30 10 0,56-24 0,-59 24 0,46-24 0,-47 24 0,21-24 0,-27 24 0,13-24 0,-9 24 0,9-24 0,-13 24 0,0-37 0,0 34-90,-13-34 90,9 37 0,-22-24-90,22 24 180,-35-24-90,32 24 0,-33-11 0,23 1 90,1 10-90,3-10 90,-1-1-90,11 11 0,-24-24 0,24 24 90,-23-23-90,22 22-90,-9-9 90,13 13-270,0 0 0,0-13-2608,0 9 2248,27-22 630,-21 22 0,53-15 0,-18 10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32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28 6633,'-8'-15'1259,"1"2"-899,7 13 2339,0 0-2699,-13 40 90,9-30 0,-22 57 0,23-61 89,-11 34-89,1-23 0,10-1 90,-11-3 0,14 1 0,0-11 180,0 10 180,14 1-361,-11-11 181,10 10-180,-13-13 90,53-13-180,-39 10 0,39-11 180,-40 1-180,-10 10 0,11-11-90,-14 14 539,0 0-539,-14 40 0,11-30 90,-10 30-90,13-40 180,0 0-90,40-26 0,-30 19 180,43-33-180,-50 37 90,10-11-90,-13 14-90,0 0 90,0-26-270,0 19-810,0-19-5576,0 26 6566,0 0 0,6 10 0,1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35.2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701 27 6273,'-7'-15'1260,"1"4"-901,6 11 4589,0 0-4589,-13 13-269,10-10 90,-11 11-90,1 12 0,10-19 180,-37 46-270,33-33 180,-46 36-90,33-23 0,-36 37 0,23-33-45,-8 11 0,-1 0-45,2-8 0,-10 8 0,3 0-90,24-11-90,-43 19-90,59-39-270,-33 9 181,24-9-2700,-14 13 1710,13-14 1349,4-2 0,22-12 0,3 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35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66 6363,'-13'-37'1260,"2"8"-901,11 29 3509,0 0-3688,40 0 90,-30 0-90,30 0 0,-40 0 270,53 40-271,-13-17 46,3 5 0,0 1-45,4 0 0,-6-1 0,1 1 0,11 7-90,-10-7 0,0-1 0,3 2 89,11 13-89,-37-23-90,33 20 90,-46-37-90,32 24 0,-35-24-90,36 23-89,-34-22-271,34 22 0,-37-22-629,11 9-1260,-14-13 1686,0 0 1,8 10 0,3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36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23 6813,'-10'-13'1529,"2"3"-1079,8 10 2878,0 0-3058,0 53 0,0-40 0,0 67 179,13-60-179,-10 37 90,11 2-180,-1-9 180,-10 20-270,11-37-180,-1 23 0,-10-36-720,11 20 181,-14-36-4499,0 9 5128,0-13 0,12 11 0,5 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37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422 41 6363,'-19'-23'1260,"5"5"-811,14 18 3689,0 0-4048,-27 40 90,20-30-90,-32 43 90,35-36 0,-22 26-180,9-10 90,0 10 89,-22 14-89,19-7 0,-23 23-90,13-27 90,0 24-180,0-47-449,0 30 179,13-50-3598,4 37 3059,13-33 899,0 20 0,3-25 0,1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38.3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49 6273,'-15'-27'1170,"3"6"-900,12 21 3058,0 0-3148,53 26 89,-26 7-179,42 14 0,-39-17 90,0 10-90,0-20 0,13 36 0,-23-23 0,33 10-90,-46-26 0,46 23 0,-33-20-90,23 23-90,-26-27-90,9 11 0,-22-24-3238,9 11 2789,-13-14 719,0 0 0,8 0 0,2 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39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89 6363,'-4'-16'1440,"1"4"-991,3 12 4049,0 0-4318,53-14-90,-39 11 0,65-10-1,-45 13-89,-1 0 90,20-13-90,-47 9 180,61-9-180,-57 13 0,30 0 90,-14 13-90,-19 17 0,19-10 90,-26 20-90,-26-10 0,19-10 0,-33 33 0,37-47 0,-37 34 0,34-23 0,-21-1 0,0 11 0,8-10 0,-11 13 0,16-14 90,1 11-90,10-24 90,-10 10 0,13-13 0,13 14-90,-10-11 90,37 10 0,-33-13-90,19 0-90,14 0 0,-30 0 0,30 0-719,0-13 449,-30 10-90,56-11-90,-59 14-1439,19 0 630,-26 0 450,14-13 899,-11 10 0,17 0 0,-11 16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45.0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387 621 6183,'-15'-13'1260,"16"16"-811,2 0 1,10 11 0,-13-14 0,0 0 449,27 13-539,-21-10 719,21 11-719,-27-14 3418,0 0-3778,-40-40 0,30 30 0,-30-30 0,40 40 0,0 0 0,-26 0 0,19 0 0,-19 0 0,26 0-90,0 0 90,-40 13 0,30-10 0,-30 11 0,40-14 0,0 0 0,-27 0-90,21 0 90,-21 0 0,14 13 0,10-10 0,-11 11 0,1-1 0,10-10 0,-24 24 0,24-24 0,-24 24 0,24-24 0,-10 10 0,13 1 0,0-11 0,0 10 0,-14 0 0,11-9-90,-10 9 90,13 0 0,0-9 0,0 9 0,0-13 90,13 27-90,-10-21 0,24 21 90,-24-27-90,11 0 0,-14 0 0,0 0 90,13 13-90,-10-10 0,10 11 90,-13-14 0,40-14-90,-30 11 90,30-10-90,-13-1 0,-21 11 0,21-10 90,-14 13-90,-10 0 0,24-13 0,-10-4 0,-1 0 0,11-9 0,-24 22 0,24-35 0,-24 32 90,10-33-90,1 24 0,-11-1 0,10-10 0,-13 24 0,13-24 0,-9 24 0,9-23 0,-13 22 0,0-9-90,0-14 180,0 21-180,0-34 90,0 37 0,13-24 90,-9 10-90,22-26 0,-22 23 0,9-19 0,-13 22 0,13-26 0,-10 10 0,24-11 0,-24 15 0,11 12 0,-1-10 0,-10 24 90,10-24-90,-13 24 0,0-37 90,0 34-90,0-21 0,0 27-90,0 0 90,14 0 0,-11 0-90,10 0 90,-13 0 0,0 0 0,0 40 0,0-30 0,0 43 0,0-50 0,14 50 0,-11-29 0,10 45 0,-13-35 0,0 22 0,0-36 0,-13 33 0,10-33 0,-11 10 0,14 10 0,0-34 0,0 48 0,0-35 90,0 11-180,0 23 90,0-29-90,0 45 90,0-49-90,0 7-90,0-14-90,0 4 180,0-1-450,-13 11 361,10-24-181,-11 11 90,14 12-899,0-19 629,0 19-2069,0-26 2271,0 0 1,7 3 0,1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45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17 159 6363,'-9'-5'1170,"2"1"-811,7 4 1,0 0 0,13-13-90,-10 10 90,11-11-90,-14 14 2698,0 0-2878,13-13 90,-10 10-90,11-11 180,-14 14-1,0 0-269,13-13 0,-10 10 0,11-10-90,-14 13 180,0 0 0,13-14 0,-10 11-90,10-10 90,-13 13 0,0 0-90,14 0 90,-11 0-90,10 0 90,1-14-90,-11 11 0,10-10 0,-13 13 180,0 0-180,27 13 90,-21-10-90,21 11 90,-14 12-90,-9-6 90,9 23-90,-13-26 90,0 23-90,0-34 90,0 34-90,0-36 0,0 22 0,0-23-90,0 11-90,0-14-1462,0 0 1,2 10-1,1 3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46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46 6453,'-16'-9'1619,"3"2"-1169,13 7 4407,0 0-4677,26-13 0,-19 10 0,20-11-180,-27 14-1552,0 0 1,45 29-1,11 7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11.7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328 25 6004,'-16'-14'629,"3"3"-359,13 11 270,0 0-360,-66 0 0,49 0-1,-49 0 1,53 13-90,9-9 0,-22 22 90,22-22-90,-9 9 90,0 0 90,-4 17-270,1 3 90,2 10-90,14-26 90,-13 10-90,10-24 0,-10 10 90,13 14-90,0-21 90,0 34-90,13-23 90,-10-1-90,10 11 0,-13-24 90,27 24-90,-7-24 0,10 11 0,-17-14 0,-13 0 0,0 0 0,53 0 89,-40 0-89,67-14 0,-47 11 0,27-24 0,-27 24 90,20-37-90,-46 34 0,46-48 0,-46 48 90,33-34 0,-37 23-90,10-26 90,-13 23-90,0-20 90,0 37-90,-13-23 0,10 22 0,-37-22 0,33 22 90,-19-9-90,-1 0 0,20 9-90,-19-9 90,-14 13 0,30 0 0,-30 0 0,14 0 0,19 0 0,-59 0 0,56 0-180,-57 13 0,61-9-269,-48 22-811,48-22 1260,-34 9 0,35 9 0,-11 6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47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23 6633,'-4'-13'1799,"1"3"-1169,3 10 4587,0 0-5127,53 27 0,-39-20-90,52 32 90,-63-35-90,11 22 90,-14-22 0,13 36 0,-10-34-90,24 47 89,-24-46-89,10 19 90,-13-12-90,0-11 90,0 10 0,0-13 180,0 0-270,40-39 0,-30 29 0,43-30 90,-49 40-90,22-27 0,-22 7 0,22-23 0,-23 26 0,24-9 0,-24 23 0,11-11-90,-1 1 90,-10 10 0,10-11 0,-13 14 0,0 0 0,14 40 0,-11-30 0,10 30 0,1-27 0,-11-9 90,10 9 90,-13-13-90,14 0 180,-11 0-180,10 0 90,-13 0 0,0 0-90,40-13-90,-30 9 89,30-9-89,-40 13 90,13-13-90,-10 9 0,11-9 0,-14 13 90,53 27-90,-40-21-90,53 34-89,-49-23-1890,13-1-810,-13-2-359,-4-14 3238,-13 0 0,7 13 0,1 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48.2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59 6453,'-12'-16'1170,"1"3"-811,11 13 4589,0 0-4858,80 0 0,-60 0-1,73 0 1,-90 0 0,37 0 0,-33 0-90,59-13 0,-56 10 90,30-11-90,-13 14 90,-21 0-90,47 14 0,-46-11 90,46 37-90,-46-34 0,19 48 0,-39-35 0,-4 51 90,-13-33-90,-13 46 0,10-47 0,-10 34 0,13-37 0,0 10 0,0-13 270,0 0-180,14 0 450,3-13-361,13 9 181,0-23-180,0 11 90,39-1-180,-29-10 90,57 11-90,-61-14-90,21 0-90,26-14-180,-13 11 90,20-10-450,-7 13 271,-7 0-361,-9 0 180,3 0-3957,-27 0 3508,-10 0 989,24-14 0,-13 11 0,13-10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48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39 6903,'-12'-5'1889,"3"1"-1259,9 4 2698,0 0-2968,54 0-91,-41 0 1,40 0-90,-13 0 90,-30 0-90,69 0-90,-69 0-90,70 0-90,-70 0-180,56-13 90,-59 10 0,20-11-180,-27 14 1,26 0-91,-19 0-90,19 0-1529,-26 0 1731,0 0 1,7 10 0,2 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49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35 6183,'-9'-2'810,"-24"-13"-630,26 11 90,-19-9-90,26 13 4677,0 0-4407,66 27-270,-49-21 89,62 21-89,-75-27 0,49 13 90,-17-10-180,11 11 90,6-1 0,7-10 0,6 24-90,-6-24 0,-7 10-1,-20 1-89,27-11 90,-27 10 0,20-13-90,-46 0 0,19 0 90,-26 0-90,14 14 0,-11-11 0,10 10 90,-13-13 0,0 0-90,-26 27 0,19-21 0,-19 21 0,-1-27 0,20 0-90,-19 0 0,-1 13 0,21-10-90,-21 11 1,27-14-181,0 0 0,-13 0-719,9 0-1260,-9 0 720,13 0 1349,0 0 0,1 7 0,-1 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49.9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1 268 6813,'30'-16'1619,"-5"3"-1079,-25 13-90,0 0-1,13 0-89,-10 0 90,11 0-90,-1-26-1,-10 19 631,11-33-630,-14 37 179,0-24-89,0-2 180,0 9-450,0-20 90,0 36-181,0-9 91,13 0-90,-10 10 0,10-11 0,-13 14 180,0 0-270,27 40 0,-20-30 90,19 57-90,-26-61 90,0 21-90,13-1 0,-9-6 90,9 37-90,0-11 90,-9 1-90,22 9 0,-22-36 90,9 46-90,-13-56 0,13 57 90,-10-47-90,11 23 0,-14-27 90,0-2-90,0-1 0,0-10 0,0 11 0,13-1 0,-10-10-90,11 10-180,-14 14 0,0-20-809,0 19 539,0-26-967,0 0 0,2 2 1,0 1-1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50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63 276 6543,'-2'-4'1529,"1"1"-989,1 3-90,-13-13 0,9 10-1,-9-10-89,13 13 90,0-27-90,0 20-1,0-19 271,-13 12 90,9-2-540,-9-1 359,26-23-449,-9 34 180,22-21-180,-22 27 90,49-26-180,-43 19 0,30-20 90,-14 27-90,-19 0 0,19 0 0,-26 0 90,0 0-90,40 0 90,-17 14-90,34 2 90,-27 28-90,-14-25 90,-2 21 0,-1 17 0,-10-17-90,11 29 0,-14-26 89,0-9-89,0-4 0,0 9-89,0-19-1,0 10-180,-27 23 0,20-43 0,-19 43-180,12-36-2788,-2 13 1709,-14 0 1529,0 0 0,19-8 0,5-1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51.8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69 6993,'4'16'3058,"0"-3"-2158,-4-13 1259,0 0-1620,0 13-89,0-9 0,0 9-1,0-13 1,0 0-450,66-27 90,-49 21-90,63-21 90,-77 27-90,10 0 90,-13 0 0,13-13 0,-9 10-90,9-11 90,-13 14 540,0 0-541,0 27 1,0-21-90,0 21 90,0-27 450,0 0-540,-66 0 0,49 0-90,-49 0 90,66 0-630,0 0 630,0-27-89,0 21 89,0-21 0,0 27 0,0 0 0,-54 14 0,41-11 0,-40 10 0,40 0 0,9-9 0,-9 9 89,13-13 1,0 0-359,13-40-91,-9 30-3508,9-30 1709,-13 40 1799,0 0 0,-13-3 1,-4-1-1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0:57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1 153 7083,'15'-18'2878,"10"-10"-1888,-21 24-181,9-9 1,0 0 629,4 9-809,-1-9 899,11 0-1169,-24 10 179,11-11-449,12 1-90,-19 10-360,19-11-89,-26 14-1530,0 0 0,4 9 0,0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6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0 6273,'-7'5'810,"1"-2"-540,6-3-180,0 13 90,0-9 0,0 9-91,13 0 271,-9-9-270,9 35 0,-13-32-90,0 20 90,0-14-90,0-10-360,0 24 180,0-24-539,0 24 179,0-24 540,0 10 0,9 0 0,3 3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6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0 6813,'-1'17'720,"0"9"-540,1-23-1,0 11-89,0-1 90,0-10-90,0 10 0,0 1 0,0-11-270,0 24 90,0-24-1439,0 37 1259,0-20 270,0 10 0,12 6 0,3-6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12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190 31 6004,'-5'0'629,"0"-1"-449,-22-12 0,21 9 0,-21-9 0,27 13 449,0 0-449,-40 27-90,30-21 0,-29 21 0,39-14 90,0-9-90,0 9 90,0 0-90,0-10 0,-14 24 0,11-24 90,-10 37-180,26-20 90,-10 23 0,11-13-90,-14-13 0,0-4 90,13 0-90,-10-9 89,24 22-89,-24-23 90,37 11-90,-33-14 90,59 0-90,-56 0 90,70 0-90,-44-14 90,37 11 0,-26-23-90,-17 22 90,-17-9-90,13 0 0,-19 9 90,33-22-90,-37 23 0,24-24 90,-24 24-90,10-24 0,-13 24 90,14-24 0,-11 24-90,10-10 90,-13-1-90,0 11 90,0-10 180,-26-27-270,19 30 90,-46-43-90,46 49 0,-46-9 90,47 13-90,-48 0 0,48 0-180,-74 0 180,53 13-180,-56-9 0,64 9-180,-21 0 90,10 4-1619,-3 0 1080,-11 9 809,28-23 0,1 33 0,13-9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6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6 6273,'-8'-6'630,"2"15"-450,6-6-90,0 10-90,0 14 0,0-21 0,14 34-90,-11-37-720,10 24 631,-13 3 179,0-10 0,10 29 0,2-21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7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0 6004,'-6'4'539,"1"0"-359,5 22 0,0-19-90,0 20 0,0-14 0,0-10 0,0 37-180,0-33-90,0 32-540,0-22 541,0 0 179,0 9 0,10-14 0,3 11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7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1 6453,'-13'18'1080,"3"11"-810,10-26-1,0 37 1,0-34-90,0 34 90,0-36-180,0 22 0,0-23-90,0 24-180,0 3-989,0-10 89,0 20 1080,0-37 0,2 15 0,0-11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0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23 6094,'-9'-12'719,"1"2"-449,8 10-90,0 0 0,0 53 0,0-40-90,0 53 89,0-62 91,0 36-180,0-7 0,0 13 90,0 24-90,0-34 90,0 34-90,0-23-270,13 39-270,-9-6-989,9-17 1439,0 16 0,-9-61 0,10 32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8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2 6543,'-7'-2'900,"14"14"-630,-4-9-1,11 10-89,-14 1 0,0-11 0,0 24-90,0-24-90,0 10-180,0 0 0,0-9-1619,13 36 1799,-10-34 0,18 48 0,-12-21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8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0 6543,'-15'12'1170,"4"-16"-811,11 57-179,0-33 90,0 10-90,0-4 0,0-9-90,0-1-180,-14 51-1349,-2-1 809,-1 27-246,4-20 876,13-43 0,2 42 0,0 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8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0 6273,'-14'3'990,"3"-1"-720,11 24 0,0-19-1,0 19 1,0-12-90,0-11 270,0 37-360,0-20-90,0 10-90,0-4-90,-13 4 0,10 3-450,-11 24 451,14-24-991,0 10 1170,0-26 0,5 28 0,1-5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8.7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 6993,'-6'26'360,"1"35"-180,5-24-90,0 9 0,0-6-90,0-23 0,0-1-180,0 11-450,0-24 270,0 24 0,0-24 360,0 24 0,11-11 0,2 14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0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0 6183,'-10'8'990,"2"-10"-720,8 42-90,0-33 89,0 32-89,0-35 0,0 22-90,0-22 0,0 9-90,0 27-180,0-30-899,0 69 629,0-69 450,0 43 0,11-17 0,2 16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0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5914,'-4'7'719,"0"13"-539,4-17 90,0 10-90,0 14 90,0-21-90,0 47 179,0-33-269,0 10 180,0-3-180,-13 3 0,10 3-360,-10 23-1619,13-9 1889,0-14 0,-3 29 0,-1-18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13.4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92 6273,'-12'-1'630,"2"0"-360,10 1 90,0 0-270,-53 14 90,40-11-91,-40 10 91,39 0-90,11-9 180,-10 22-180,0-9 0,9 0-90,-22 9 180,22-9-180,-9-1 90,13 11 0,0 3 0,0 3-90,0-3 90,13-4-90,17-22 90,17 9-90,-14-13 90,33 0 0,-56 0 0,57-13-90,-34 9 269,27-22-179,-14 9 0,-16 1 0,10-11-90,-33 24 90,32-24 90,-22 11 0,13-1 90,0-10-180,0-2 90,-14 9-90,-2-20 90,-14 36-91,0-22 91,0 23-90,-14-24 90,-2 10-90,-1 1-90,4 3 90,-14-1-90,21 11 90,-48-10 0,48 13-90,-61 0-90,18 0 90,-1 0-180,-17 13 0,47-10-539,-36 24 449,10-11-1709,-1 1 900,17-4 1079,17-13 0,16 27 0,1 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1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6273,'-9'4'630,"2"-8"-450,7 43-180,0-32-90,0 33-360,0-37 180,0 37 91,0-20 179,0 10 0,10 14 0,2-5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1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1 6273,'-12'2'720,"2"26"-540,10-8 0,0 37-90,0-37-90,-13 33-90,10-33 0,-11 23 0,14-26-450,0 22 1,0-19 539,0 37 0,4-16 0,0 13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2.5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6094,'-10'11'629,"1"-11"-449,9 40 90,0-20-90,0 10 0,0 10 179,-13 6-179,10 4-180,3 7 90,3-14-270,10 16-89,-13-9-1171,0 47 1440,0-58 0,7 10 0,3 2 0,11 17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2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3 6094,'-18'3'539,"12"-8"-359,-8 18 0,14 0-90,0-9-180,0 36 0,0-7 0,0 0-270,0 7 360,0-24 0,6 33 0,1 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2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1 6363,'-7'11'270,"1"-10"-90,6 39-90,0-33 90,-13 33 0,10-37-90,-11 37 270,14-7-181,0 0 181,0 20-180,0-46 90,0 59-90,0-56-90,0 57 0,0-47 180,0 63-270,0-43-90,0 29-90,0-52-90,-13 23-719,10-34 269,-10 34 270,13-23 450,0-1 0,12 32 0,4-4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3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 6273,'-7'17'1350,"1"-19"-991,6 29-89,-13-14 0,10-9 0,-11 22 0,14-22-90,0 9-90,0 27-180,0-30-180,0 56 90,0-46-180,0 23 0,0 0 91,0 17 179,0-23 90,0 29 0,0-46 269,0 50-179,0-47 270,0 70-270,0-67-242,0 57 242,0-49 270,0 35-270,0-32 0,0 33 0,0-37 0,0 23 0,0-9-90,14-1 0,-11-3 0,10-13-90,-13 13-180,0 4 90,0-1-90,0-2 90,0-1-1888,14 16 2068,-11-9 0,33 31 0,-7-20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3.3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 6633,'-6'21'540,"1"10"-360,5-28 90,0 37-1,0-33 1,0 33 0,0-37 0,-13 37 0,9-34 270,-9 61-91,0-17-449,9 13-90,-9 7-90,13-37-1619,0 36 1080,0-45 719,0 55 0,12-44 0,3 36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3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0 6183,'-13'5'1080,"3"-8"-900,10 42 90,0-32-91,0 46 1,0-46-180,0 19-90,13 1-719,-9-20 359,9 46 450,-13-33 0,5 32 0,2-11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3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12 6273,'-7'-11'810,"2"16"-630,5-2-90,0 10-90,0 14-90,0-21-450,0 21 180,0-27 360,0 13 0,8-3 0,2 11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4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21 6453,'-11'-11'1350,"2"2"-811,9 9 631,0 0-811,0 13-89,0-10 0,0 10 0,0-13-90,0 27 0,0-20 0,0 19-1,0-13-179,0 17-359,0 4-1,0 22-2608,0-10 2338,0 1 630,0-17 0,6 10 0,2-5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13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277 84 6004,'-2'-13'629,"0"3"-449,2 10 989,0 0-1169,-40 39 90,30-29 0,-43 44 0,50-51-90,-11 23 180,14-22-180,0 22 90,0-22-90,0 9 90,14 0-90,-11-9 90,10 9-90,-13-13 90,14 13 0,15-10-90,-9 11 90,47-14 0,-57 0 180,69-14-180,-55 11 90,45-23-91,-49 22 91,33-22-90,-46 22 180,46-36-90,-46 34-90,33-47 0,-37 46 180,-16-33-90,6 37-180,-33-24 90,37 24 0,-37-10 0,33 13 89,-46-14-89,20 11 0,0-10-90,6 13 90,-13 0-90,30 0 0,-69 0 90,69 0-90,-30 0 0,0 0 0,30 0 0,-43 13-180,50-10-90,-50 11-89,43-14-1350,-30 13 449,40-10 451,0 11 809,-27-1 0,32 0 0,-17 13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4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5 6633,'-8'-5'990,"2"15"-631,6-7-89,0 24-90,0-24 0,-13 24 0,10-24 0,-11 37 0,14-33-90,-13 33-180,10-37-180,-11 37-989,1-7 629,10 0 630,-11 20 0,19-19 0,0 27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5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 5914,'-11'22'809,"2"10"-539,9-29 0,0 37 0,0-20 0,0 10-91,0 9 631,0 21-630,-14-7-90,11 17 90,-10-13-90,-1-21-90,11 34 0,-10-37-90,13 23 0,0-36 0,0 33 0,0-19 90,0 39-90,0-24 180,0-5-90,0-18 0,0 4 0,0-10 0,0 20 90,0-37-90,0 24 0,0-24-90,13 37 0,-10-33-180,11 46-450,-14-20 1,-14 27-91,11-14 810,-10-16 0,23 21 0,3-3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5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14 6094,'-2'-13'1079,"0"28"-719,2-8-1,0 20-89,0-14 90,0-10-90,0 24 0,0-24-90,13 37 0,-10-20 0,11 10 89,-1 10 1,4-7-180,-1 13-180,11 24 0,-24-34-270,37 47 1,-20-19 269,10 12 180,-17-16 90,0-17 89,-9-27-179,9 11 0,-13-24 90,0 11-90,0-14-90,0 26 0,0-19-270,0 19-89,0-26-339,0 0 1,13 13 0,4 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6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6273,'4'14'990,"12"9"-720,-13-19 0,10 36-1,-13-34-89,0 34 270,0 16-270,0-16-90,0 57-180,0-61-540,-6 18 1,-1 2-91,4-13 360,-10 53 360,13-63 0,2 57 0,2-3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6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 0 6453,'-5'23'1350,"0"-12"-991,5 29-89,0-33 90,0 46-180,-13-33 90,10 10-90,-11 9 0,14-5-720,0 52 270,-13-20-989,10 34 629,-24-50 630,11 19 0,9 1 0,6 18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6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 7263,'-18'35'180,"3"-1"-90,15-17 90,0 22-90,0-19 89,0 10-89,0-3 0,0-24 540,0 77-450,0-50-90,0 39 0,0-15 180,0-18-180,0 24 89,0 10-89,0-34-180,13 34-359,-10-24-1620,11 27 2069,-1-10 0,1 13 0,12-13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6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0 6543,'-4'5'540,"0"25"-270,4-24 0,14 34-90,-11-23 89,10-1 1,1 24-90,-11-33 90,23 33 0,-22-24-90,9 28 0,0-11-90,-9 10 0,9 0-90,0-10-90,-9 10-90,9 1 90,-13 2 0,0 1-90,0-18-270,0 25 360,13-18-180,-10 50 270,11-36 0,-14 20 0,0-50 180,0 46-90,0-56 90,0 70 0,0-44 0,0 24-90,0-3 0,0-24 0,0 23-180,0-23-90,0 24 180,0 3 0,5 4 0,1 10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7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0 6453,'-1'32'1260,"0"-15"-901,1 23-89,0-33 0,0 33-90,0-24 0,0 27 0,0-23 0,0 47-270,0-31-360,0 37 270,0-40-90,0 21 90,0-35-179,0 25 269,0-28-1170,0-3 990,0-13 270,0 0 0,1 9 0,0 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7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30 6453,'-9'-16'1350,"2"3"-901,7 13 1530,0 0-1889,0 66-90,0-23-90,0 57-90,0-40-90,0-14-1578,0 11 949,0-11 899,-13 40 0,17-37 0,3 2 0,-4 14 0,0-1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8.0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 6543,'-6'30'1080,"1"-20"-811,-9 43 1,24-33-180,-20 23-180,24 0-90,-14-10-539,0 10-181,0 14 900,0-21 0,16 54 0,4-18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28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9 6813,'-4'-5'1799,"0"1"-1259,4 4-1058,0 0 1,4 4 0,0 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8.1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6363,'-16'37'810,"4"-15"-720,12 5-180,0-24-450,0 37 270,-14-20 1,11 10 269,-10 10 0,14 0 0,0 28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8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5914,'6'33'-90,"-2"0"90,-4-16 0,26 19 0,7-8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20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310 7 5914,'-6'-4'359,"1"2"-269,5 2 0,0 0 0,14 13 0,-11-10 0,10 11-90,-13-14 3598,0 0-3508,-66 0 0,49 0-90,-63 0 0,77 0 90,-23 13 0,9 3-90,-13 14 0,0 0 0,14 13 90,-11-9-90,24-5 0,3-2 0,3-24 0,37 37 90,-34-33-180,34 19 90,-36-26 90,49 0-90,-43 0 0,30 0 0,-40 0 90,26-13-90,-19 10 90,33-24 0,-37 24-90,10-10 449,1-1-359,2-2 180,1-1-180,-4-9 270,-13 22-270,-13-36 90,9 34-180,-22-34 90,23 37 0,-11-11-90,14 14 90,0 0-90,-66 27 0,49-21 0,-49 21 0,53-14 0,9-9 0,-9 22 0,13-22 0,0 9 0,0 0 90,0-10-90,0 11 0,0-14 269,0 0-179,13-53 0,-9 39-90,9-39 0,-26 40 0,9 10 90,-9-11-90,13 14-180,0 0-359,-53 27 179,40-21-180,-41 21-1529,54-27 1731,0 0 1,9 8 0,2 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09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0 6273,'-13'15'1080,"3"-3"-810,10 2-90,0-11-1,13 37 1,-9-34 0,9 34-90,-13-37-90,0 24-90,13-10 90,-10 26 0,11-10 0,-14-3 90,0-4 0,0-22 270,0 22-180,0-22 0,0 9 359,13 0-359,-10-9-270,11 22-1619,-14-23 1709,0 11 0,4-2 0,1 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1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6273,'2'22'990,"0"9"-630,-2-14-91,0 0 1,0 22 0,13-19 0,-10 10-180,11-3 90,-14-11 0,0 1-90,0 23-90,0-20-270,0 50 0,0 6 180,0-23 180,13 27 180,-10-47-90,11 0-90,-14 7 0,0-37-180,0 11 0,0-1-180,0-10-809,0 10 359,0-13 720,0 0 0,8 10 0,2 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21.7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124 178 6094,'-2'-16'809,"0"4"-539,2 12 2608,0 0-2698,13-40 0,-9 30 0,9-30 180,-13 40 269,0 0-539,-13-13-90,9 9 90,-9-9 0,13 13 90,0 0-90,-53 27-90,40-21 0,-41 21 0,54-14 0,0-10 90,0 11-90,0-14 0,27 26 0,6-19 0,0 19 90,-6-26-90,-27 0 90,0 0 0,27-13-90,-21 10 270,34-24-180,-37 24 90,11-37-180,-14 33 90,0-19-1,0 26-89,0 0 0,-14-13 90,11 9-90,-10-9 0,13 13 0,0 0 0,-40 27 0,30-21 0,-30 21 0,40-27 90,0 0-90,53-27 90,-39 21-90,39-21 0,-53 27 90,0-13-90,0 9 90,0-9-90,0 13 0,0 0 0,-67 13-90,51-9-90,-51 22 90,67-22-179,0 9-811,-26 0-989,19-10-269,-20 11 2338,27-14 0,14 9 0,2 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22.7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331 112 6453,'-1'-12'990,"0"2"-720,-12-4-1,10 11 1,-10-10 0,13 13 0,0 0 0,0-14 0,0 11 0,0-10-1,0 13 1,0 0 270,-14-13-360,11 9 270,-37-9-361,34 13 1,-21 0 0,27 0 90,0 0-90,-40 0 0,30 0-90,-30 0 90,40 0-90,0 0 90,-26 13 0,19-9-90,-33 22 0,37-23 90,-24 24-90,24-24 90,-10 24-90,13-24 0,13 24 0,-10-24 90,24 24-90,-24-24 0,11 10 0,-14-13 90,0 0-90,53-13 0,-40 10 90,53-37-90,-49 20 180,0-10-90,-4 3-90,-13 24 90,0-10 0,0 0-1,0 9 1,0-9-90,0 13 180,0 0-180,-40 40 0,30-30 0,-30 30 0,40-40 0,0 0 0,0 13 0,0-10 90,0 11-90,0-14 270,0 0-180,40-27 0,-30 20 0,30-19 90,-40-1-90,0 21 90,0-21-180,0 27-1665,0 0 1,12 8 0,4 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23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129 208 6273,'-59'-42'810,"42"23"-540,-36-8 0,53 27 2068,0 0-2338,13-26 90,-9 19-90,9-19 90,-13 26 630,0 0-540,13 0-180,-10 0 90,11 0 0,-14 0 539,0 0-629,26 26 0,-19-19 90,20 19-90,-14-12 90,-10-11-90,10 10 180,1 1 180,-11-11-180,10 10 90,-13-13-270,0 0 179,40-26-179,-17 6 270,34-24-90,-41 28 0,11-11-90,-24 24-90,11-24 90,-14 24 0,0-10-90,0 13 180,0 0-180,-54 26 0,41-19 0,-53 33 0,62-37 0,-9 10 0,13 1 0,0-11 0,0 37 90,0-33-90,0 19 90,0-26-90,0 0 90,53-40-90,-39 30 0,39-30 0,-53 27 0,0 10 0,0-10 0,0 13 0,0 0 0,-67 26 0,51-19 0,-64 33 0,77-37 0,-24 24 0,24 2 0,-10-9 0,13 7 90,0-27-1799,0 0 0,4 0 0,1 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25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57 6183,'-17'-15'900,"17"-10"-540,3 22-90,11-10-1,-14 13 2250,0 0-2339,-14 53-90,11-40 0,16 54 0,-6-64 0,33 10 269,16-26-269,-29 10 90,53-11 0,-74 14 270,34-13-360,-23-4 180,-1 1-180,11-11 180,-24 24-180,10-10 89,-39-1-179,19 11 90,-19-10-90,26 13 90,0 0-90,-67 13 0,24 17 0,-30-10 0,33 33 0,37-46 90,-10 19-90,26-13 0,30-9 0,-20 9 90,57-26-90,-44 9 0,11-9 90,-7-13 0,-37 19-90,24-33 180,-24 37-90,10-24-90,-13 24 90,0-10 0,-40-1-90,30 11 0,-69 16-90,69-6-360,-57 33 180,48-24-2878,-25 14 1619,28-13 450,2 9 1079,14-22 0,10 20 0,2-11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25.9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372 67 6273,'-7'-4'1350,"-25"-12"-901,25 12-89,-20-9 90,27 13-90,-26 0 0,19 0-1,-19 0 271,-1-13-180,20 9-180,-19-9 179,26 13-269,0 0 180,-40 13-270,17 4 90,-20 13-90,29-14-90,14-2 90,0-14-90,0 26 0,0-19 90,0 33 0,0-37-90,0 10 90,14 1 0,-11-11-90,10 10 89,-13-13-89,0 0 90,40-26-90,-30 6 180,56-23-180,-59 26 90,20-23-90,-27 34 0,0-21 0,0 27 0,-67 27 0,51-21 0,-64 34 0,77-37 0,-37 37 0,33-33 0,-19 19 90,26-26-90,0 0 0,79-13 90,-59 10-90,73-24 90,-90 24 90,24-24 0,-24 24 90,11-37-180,-14 34-90,0-21 90,0 27 0,-27-13-90,20 9 90,-19-9-90,26 13 0,-53 27 0,26-7-90,-29 9-450,42-15-2608,14-14 1439,0 0 1709,40 26 0,-30-11 0,30 23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28.9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7 6633,'-7'-3'1080,"1"0"-901,6 3-179,0 13-179,0-10-541,0 11 270,0-14 180,-13 26 270,10-19 0,-23 38 0,11-22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8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0 5824,'-14'3'0,"8"4"0,14 23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18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1 6004,'-20'8'719,"4"-1"-539,16-7 90,0 0-90,-14 13 0,11-10-90,-10 11 0,13-14-180,0 0-540,0 13 180,0-10 450,0 11 0,7-5 0,2 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27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269 76 6543,'0'-8'1260,"0"0"-901,0 8 1260,0 0-1259,-26-13-180,19 10 90,-20-10 0,27 13 0,-13-14 89,10 11-179,-11-10 0,14 13 0,-39 0-90,29 0 270,-30 0-270,40 0 90,0 0-180,-27 13 270,7 4-270,-10-1 90,17 11-1,13-24-89,0 10 0,0-13 90,13 27-90,-9-21 90,22 34 0,-22-36-90,22 22 90,-22-22-90,35 9 90,-32-13 0,20 0-90,12-13 180,-15-4-90,19 0 0,-43-23 0,-3 34 0,-24-34 0,24 37-90,-37-24 0,33 24 0,-19-10 90,26 13-90,0 0 0,-40 26 0,30-19 0,-43 33 0,49-37 0,-9 10 0,13 0 0,0-9 0,0 9 0,0-13 0,13 27 0,-9-21 0,9 21 0,-13-27 90,0 0-90,40-40 0,-30 30 0,30-43 0,-40 50 0,0-11 0,0 14 0,0 0-90,-54 27 90,41-21 0,-40 21 0,53 0 0,0-21 90,0 34-90,0-37 0,0 11 0,0-14 90,0 0-90,53-40 90,-40 30-180,41-30 0,-54 40-1575,0 0 1,0 12 0,0 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30.6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29 6273,'-6'-16'990,"2"3"-720,4 13 3508,0 0-3778,53 13 89,-40-9 1,80 22-90,-83-23 90,70 11-90,-30-14 90,26 0-45,-11 0 0,-4 0-45,-14 0-151,30-6 0,-8-2 151,-53 5 90,77-10-90,-46 13 0,29 0 0,-26 0 0,16 0 0,-59 0 0,59 0 0,-56 0 0,30 0 0,-40 0 302,27 0-302,-21 0 0,21 0 90,-27 0-180,0 0 90,27 13 90,-21-10-90,21 11-90,-27-14-1080,0 0 1,12 0 0,3 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13.6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108 37 5914,'-23'-17'449,"11"10"-359,-1-6 0,13 13 2069,0 0-2159,-27 27 0,21-21 0,-21 21 0,27-27 0,0 0 0,0 13 0,0-9 0,0 9 0,0-13-1349,0 0 719,0 13 270,0-10 360,0 11 0,3-2 0,1 4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44.2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88 33 7083,'-16'-10'2159,"3"1"-1530,13 9-2248,0 0 1619,-27-13 0,21 20 0,-20-8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45.6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 6 5914,'-12'-3'359,"2"0"-269,10 3-203,0 0 1,10 3 0,2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47.0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20 474 6094,'-10'-15'539,"1"4"-359,9 11 2698,0 0-2788,66 0-90,-49 0 90,49 0 0,-66 0 270,0 0-270,40 0 0,-30 0 90,30 0-90,-40 0-90,0 0 180,26 0-180,-19 0 90,20 0-90,-1-13 0,-19 10 90,19-11-90,1 14 0,-20 0 90,19 0-90,1 0 0,-21 0 0,21 0 0,-1 0 0,21-13 0,-11 10 0,18-11 90,-11 1-90,7 10 0,-4-10 0,7 13 0,-20 0 0,27-14 0,-27 11 0,7-10 0,-37 13 0,37 0 0,7-14 0,16 11 0,10-10 0,-13 0 0,-27 9 0,20-9 0,-46 13 0,59-13 0,-56 9 0,56-9 0,-32 13 0,39-13 0,-10 9 0,10-22 0,-40 23 0,47-11 0,-67 14 0,80-13 0,-57 10 0,38-24 0,-15 24 0,-9-10 0,0-1 0,6 11 0,20-10 0,-2-1 0,-28 11 0,12-10 0,-6-1 0,-32 11 0,46-10 0,-56 13-90,57 0 90,-61 0 90,47-13-180,-46 9 0,46-9 90,-46 13-90,19 0 90,-26 0-1057,0 0 0,5 4 0,1 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49.9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4271 6094,'-8'-15'989,"1"3"-719,7 12 90,0 0-181,40-27 1,-30 21 0,30-21 0,-27 14 180,4 10-270,-1-11 90,37 1-90,-43 10 90,43-24-180,-23 10 180,3 1-180,24-11 90,-24 24-1,-3-10 1,23-1-90,-43 11 0,43-23 90,-23 9-90,-10 0 0,33 4 0,-46 13 0,33-13 90,-37 9-90,23-9 0,-22 13 0,36-13 90,19-4-90,-19 1 0,27-11 0,-64 24 0,37-10 0,-34 13 0,61-14 90,-57 11-90,56-24 0,-33 11 0,1-1 0,5 4 0,-35 13 0,22-13 0,-22 9 0,36-9 90,-7 0-90,0 9-90,7-22 90,-37 23 90,37-11-90,-7 1 0,0 10 0,7-11 0,17 1 0,-31 10 0,54-24 0,-60 24 0,36-24 0,-9 24 0,-14-10 90,20-1-90,-33 11 0,10-10 0,10 0 90,-7 9 0,0-9-90,-6 13 90,-1-13-90,-19 9 90,46-9 0,-46 13 0,72-13-90,-65 9 0,52-22 0,-63 23 90,50-11-90,-43 14 0,44-13 0,-11 10 0,-7-24 0,7 24 0,24-10 0,-54 13 0,53-14 0,-22 11 0,5-24 0,24 11 0,-13-1 0,-27 4 0,34 0 0,-57 9 0,83-22 0,-80 22 0,67-9 0,-60 0 0,36 10 0,-36-11 0,33 1 0,-20 10-90,27-24 90,0 24 90,0-24-90,-1 24 0,-25-10 0,5-1 0,18-2 0,-31-1 0,41 4 0,-37 0 0,16-4 0,1 0 0,22-9 0,-45 22 0,55-22 0,-69 23 0,57-24 0,-34 24 0,27-24 0,-14 24 0,11-24 0,-37 24 0,59-24 0,-65 24 0,78-24 0,-82 24 0,57-10 0,-61 13 0,48-13 0,-34 9 0,9-9 0,25-14 0,-44 21 0,56-21 0,-59 27 0,59-13 0,-56 10 0,43-24 0,-23 10 0,30-12 0,-24 12 0,31-10 0,-34 11 0,13-1 0,11-9 0,3 9 0,3-13 0,10 0 0,-40 14 90,33-11-90,-56 24-45,36-16 0,1-2 45,-34 14 0,54-33 0,-37 24 0,16-1 0,-13 4 0,34-14 0,-31 21 0,24-34 0,-30 37 0,23-24 0,-43 24 0,57-11-90,-34 1 90,13-3 0,11-1 0,-11-10 90,14 11-90,26-14 0,-33 0 0,-4 15 0,-1 0 0,1-15 0,38 0 0,-51 14 0,44-24 0,-70 33 0,70-33-90,-70 37 180,69-37-90,-69 34 0,70-34 0,-70 37 0,70-37 0,-70 33 0,56-33 0,-33 24 0,14-1 0,-18 4 0,11-1 0,-20-2 0,37-1 0,-24-9 0,-3 22 0,36-22 0,-39 9 0,18 3 0,6-2 0,12-14 0,0 1 0,-7 14 0,-2 0 0,-11-15 0,12 14 0,0 2 0,-19-3 0,12-2 0,0-2 0,-8 2 90,43-11 0,-36 3 0,26 10-90,-37 1 0,44-24 0,-70 33 90,70-32-90,-70 35 89,43-22-89,-23 9 0,3-13 0,-3 14 0,49-11 0,-22 10 0,0 3 0,2-1 0,17-15 0,11 0 0,-24 13 0,-14-2 0,1-2 0,17 1 0,-17 0 0,-1-3 90,14-7-90,-6 16 0,-1-2 0,1-13 0,7 13 0,-5 2 0,-33-3 45,33-4 0,2 2-45,-31 13 45,23-15 0,3 2 45,-6 15-90,23-22 90,-40 23-90,34-24 90,-57 24-90,56-11 0,-59 14 180,72-13-180,-39-3 180,46-14-180,-52 13 180,45-10-180,-39 24 90,47-23 0,-54 22-90,20-22 90,-33 22 90,36-22-90,-23 23 89,-3-11-89,10 1 180,-7 10-180,1-11 90,-8 14-180,-13-13 90,-9 10-90,9-11 90,-13 14-90,0 0 0,13-13-180,-9 10 0,9-10-180,-13 13-1057,0 0 1,13 10-1,3 4 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58.9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6273,'5'8'900,"-7"-9"-630,15 14-90,0 1 0,-9-11-91,9 10-178,-13-13 89,13 13-90,-9-9-90,22 22-450,-23-22 630,37 36 0,-28-34 0,20 22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29.3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22 7083,'-9'-12'1619,"1"3"-1349,8 9-180,0 0-90,-13 13-270,10-10-719,-11 11 269,14-14 720,0 0 0,4 8 0,2 2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1:59.0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3 6363,'-10'-1'1350,"3"-1"-1171,7 2-89,0 0 0,13 0-90,-9 0-90,9 0-719,-13 0 606,0 0 1,8 10 0,2 3-1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17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19 5914,'-5'-10'449,"0"2"-269,5 8 3058,0 0-3238,27 26 0,-21-19 0,21 19 0,-27-26 0,0 0 0,0 14 0,0-11 0,0 10 0,0-13 0,0 0 0,0 14 0,0-11 0,0 10 0,0-13 0,0 0 0,0 14 0,0-11 0,0 10 0,0-13 0,0 0 0,13 13 0,-10-9 0,11 9 0,-14-13 0,0 0 0,0 13 0,0-9 0,0 9 0,0-13 0,0 0 0,13 13 0,-10-10 0,11 11 0,-14-14 90,0 0-90,0 13-90,0-10 180,0 11-180,0-14 180,0 0-90,0 13-90,0-10 90,0 11 0,0-14-539,0 0 359,13 13 90,-10-10-180,10 10 0,-13-13-225,0 0 0,3 12 1,0 3-1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17.8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 9 6094,'-13'-5'719,"3"1"-539,10 4 270,0 0-270,13 13 0,-9-9-1,9 9-89,-13-13 180,0 0-90,0 13-90,0-10 0,0 11 90,0-14-90,0 13 0,0-10 90,13 24-180,-9-24 180,9 24-180,-13-24-90,13 24-90,-10-24-180,11 10 90,-14 1-1349,0-11 1619,0 10 0,18 14 0,4 8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18.0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13 6004,'-6'-12'539,"1"15"-449,5 0 0,0 10-90,0-13 0,13 14-180,-10-11-90,10 10-89,-13 14 359,0-21 0,9 22 0,2-27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18.1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9 6094,'-11'-5'539,"2"2"-359,9 3 0,14 13-90,-11-10 90,10 11-90,-13-14 270,0 0-360,0 13-90,0-10-540,0 11 180,0-14 450,0 0 0,13 1 0,2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19.2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3 5914,'-16'-2'359,"4"1"-269,12 1-203,0 0 1,12 1 0,4 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19.8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26 6094,'-8'-14'719,"1"2"-449,7 12 1979,0 0-2249,40 40 0,-30-30 0,30 30-180,-27-27 0,-10-10-90,11 11-719,-14-14 269,0 13 270,0-10 450,0 11 0,9-14 0,3 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20.0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 22 5914,'-13'-12'180,"3"3"-180,23 22-90,-9-10 0,9 11 0,-13-14 90,0 13 0,0-10 0,11 21 0,3-11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20.2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15 6004,'-9'-14'719,"16"16"-539,-4 1 90,11 10-90,-14-13 629,0 0-809,0 13-180,0-9-539,0 9-181,0-13 900,0 0 0,10 8 0,3 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21.8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31 5914,'-3'-17'449,"0"4"-359,3 39 90,0-19-90,0 20 90,13-27 0,-9 0 180,22 26-270,-23-19 90,11 19-90,-14-26 89,13 14-89,-10-11 90,24 24-180,-24-24 90,24 23-90,-24-22 90,10 22 0,-13-22-180,14 22 90,-11-23-90,10 24 90,-13-24-180,0 24 90,0-24-90,14 24 91,-11 3-1,10-10-90,-13 6-450,13-13-90,-9-9 720,9 9 0,-5-11 0,2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30.6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676 13 6094,'-10'-7'629,"2"1"-359,8 6 1799,0 0-2069,-67 14 90,51-11-90,-51 10 0,67-13 90,-26 0-90,19 0 0,-20 0 90,1 0 0,19 0 90,-59 27-91,56-21 1,-43 21 0,49-27-90,-35 26 90,32-19 0,-20 20-90,27-27 180,-13 13-180,-4 4 180,-12 12-180,12-12 0,-10 23 90,24-34-90,-23 34 90,22-36-90,-22 22 180,22-9-180,-22 13 90,22-14-90,-9 11 90,13 3-90,0-10 90,13 20 0,-9-37 0,62 10 0,-53-13-90,80 13 0,-43-23 89,40 20 1,0-23-90,-14 0 0,-3 10 90,13-37-90,-33 33 0,17-46 90,-40 46 90,0-33-90,-14 11 90,11-5-180,-24-9 90,11 0-90,-14 23 90,-14-20-90,-2 24 0,-14-14 90,-13 0-90,-4 13 0,-13-9 0,1 22 0,26-9-180,-60 13-90,76 0-899,-34-2 0,-4 4-181,18 11 1350,-36-9 0,43 11 0,8-12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22.2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6094,'-2'6'539,"-6"-8"-449,21 16 90,1-14-90,-11 0 0,10 0-90,1 13-90,-11-10-360,10 10 450,0 1 0,2-6 0,13 11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22.4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1 6094,'-3'7'719,"-7"-8"-629,23 14-90,0 1 0,-9-11-450,9 10 180,0 0 91,-9-9 179,9 9 0,-1 0 0,4 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22.6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 10 5914,'-11'-5'719,"3"0"-539,22 19 90,-11-11-90,10 10 0,-13-13 0,0 0-90,13 13 89,-9-9 1,9 9-90,-13 0-90,0-9-180,13 22-719,-9-22 89,22 22 810,-23-23 0,19 29 0,-12-10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22.7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 8 6363,'-1'-8'900,"0"16"-450,14 8-181,-10 1 181,10-4-270,-13-13 0,14 13 0,-11-9-90,10 9-270,-13-13-405,0 0 0,6 1 1,1 0-1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29.2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25 6004,'-3'-14'809,"0"3"-539,3 11 989,0 0-1079,-26 40-180,19-30 90,-19 30-90,26-40 630,0 0-630,13 13 0,-10-9 0,10 9 0,-13-13 0,14 13 0,-11-10 0,10 11 0,-13 12 0,0-19 0,14 33 0,-11-37 0,10 10-90,-13 1-90,0-11 90,0 10-270,0 1 0,0-11-629,0 23 539,0-22 450,0 9 0,6-4 0,2 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29.5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7 5824,'-9'-3'180,"1"0"-180,8 3 0,13 13-90,-9-9 0,9 9 90,-13-13 0,0 0 0,3 2 0,0 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0.2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15 6004,'-5'-15'629,"1"17"-449,4 1-90,0 10 90,13 1-90,-9-11 0,9 10 90,0 0 0,-9 4-90,22 13-90,-22-14-180,9 11 90,-13-24 0,0 11-90,13-1-90,-10-10 180,11 24 90,-14-24-90,0 10 90,13 1 90,-10-11 90,24 24-90,-24-24 270,10 23-270,-13-22 90,0 9-90,14 0 179,-11-9-179,24 22 90,-24-22-90,10 22 0,-13-23-90,0 11-90,14-1-90,-11-10-1259,10 24 1079,-13-24 360,0 10 0,13-7 0,4 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0.4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13 6004,'-10'-12'719,"3"15"-449,7 1-90,0 9-90,0-13 180,0 0-90,26 13-1,-19-10-179,19 11 0,-26-1-179,0-10-1261,14 24 1440,-11-24 0,17 19 0,-11-11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0.6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0 6363,'-2'21'1080,"1"-5"-810,1-2-1,0-11-89,0 10 0,13 0 0,-10-9 0,11 22-180,-14-22 0,0 9 0,0 0-540,13 4 360,-10-1-1439,11 11 1619,-1-10 0,-9 10 0,10 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0.8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0 7083,'-4'11'540,"0"3"-450,4 3 179,0 9-89,0-22 0,14 22 0,-11-23 0,10 11 0,-13 12 180,0-6-270,14 23 90,-11-13-180,10-13-360,1 23 180,-11-20-90,10 9 0,0-2 270,-9-10 0,24 29 0,-10 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39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22 157 6183,'-12'-15'630,"2"2"-360,10 13-90,0 0 0,93 0 0,-70 0-46,58 0 1,-2 0-348,-63 0 348,52 2 0,11-4-45,-20-11-30,4 7 0,14 1 0,-8-1-15,-14-2 0,0 0 15,24-2 0,12 0 0,-12 3-908,-23 5 0,-2 1 893,25-6 0,-2 1-45,9 6-755,-23-14 755,10 11-524,0-10 524,-36 13-154,42 0-26,-42 0 621,9 0-981,21 0 785,-57 0 1,71-4-1,-30-2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0.9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6183,'-6'9'630,"14"12"-360,-5-18 0,11 37 180,-1-20-181,-10 10 1,11-3 0,-14-24 90,0 24 180,13-11-361,-10 1 271,10 9-270,1 4 0,-11-10-90,10 20 90,-13-37-90,0 11-270,14-1 0,-11-10-2608,10 24 2158,-13-24 630,0 10 0,9-9 0,1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2.0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 14 6273,'-15'-14'990,"16"17"-720,3 0 0,9 10-1,-13-13 901,0 0-1080,13 14-90,-9-11 90,9 10-90,-13-13 359,0 0-449,-13 27 1,9-21-1,-9 21-180,13-27 0,0 0 270,0 13 90,0-9 180,0 9-180,0-13 1888,0 0-1798,0 13-90,0-10 0,0 11 0,0-14 0,13 13-90,-9-10-90,9 24-360,-13-24 181,0 24-451,0-24-899,13 24 1619,-10-24 0,25 35 0,-11-6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2.2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4 6004,'-2'2'1079,"1"-7"-809,1 18 0,0-13-90,13 13 89,-10-9-89,10 9 0,-13-13 90,0 13-90,0-10 180,14 24-270,-11-24-270,10 24 0,-13-24-1259,14 24 809,-11-24 630,10 10 0,-12-2 0,0 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2.3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 24 7353,'-1'-13'1349,"0"2"-989,1 11 809,0 0-809,27 0 0,-21 0-90,21 0-1,-27 0-1304,0 0 1,2 12 0,1 3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3.7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17 6363,'-10'-9'990,"3"1"-720,7 8 2248,0 0-2338,26 40-90,-19-30 180,19 30-180,-26-27-90,0-9 90,0 22 0,0-23-270,14 37 90,-11-20 0,10 10-90,-13 10-360,0-20 271,0 23-361,14 0 450,-11-10 90,10-3-90,-13-16 90,0-1 0,0-10 90,0 10-90,0 1 0,14 2 0,-11 1 90,10 9 0,-13-22 0,0 22-90,0-22 90,0 9 0,0 0 90,0-9 0,13 22 0,-9-23 0,22 37 90,-22-33-180,9 19 90,0-12-90,4 2-1259,-1 1 719,-2 10 180,-14-24 360,0 10 0,11-2 0,3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3.9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6273,'5'14'900,"-1"-4"-630,-4-10 0,0 14-91,0-11-89,0 10 90,13 0-180,-9-9 0,9 22-270,0-9 181,-10 0-1,24 9 0,-24-23 0,11 24 90,-14-24-90,0 11-90,0-14-90,0 0 0,6 5 0,2 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4.6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7 6273,'-11'-3'1080,"2"0"-720,9 3 1618,0 0-1888,40 26-90,-30-19 0,29 19 0,-25-12 0,-11-11-90,10 10-359,1 1 449,-11 2 0,37 17 0,-7 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35.0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6363,'7'9'900,"-2"-1"-720,-5-8 269,0 0-269,14 13 0,-11-10-90,10 10 90,-13 1-270,0-11-90,14 24 90,-11-24-90,10 23 90,-13-22 1,0 9 89,0-13 179,14 13-89,-11-9 360,10 9-270,-13 0 360,0-9-360,0 9 449,13 0-449,-9-10 180,9 24-270,-13-24-180,0 11 0,0-14-180,13 13 0,-9-10-1169,9 10-180,-13-13 1619,0 0 0,6 9 0,2 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51.56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90 156 6453,'17'-20'1260,"-4"4"-901,-13 16 1800,0 0-2069,14-14 90,-11 11-90,10-10 0,-13 13 540,0 0-451,27 0-179,-21 0 90,21 0 0,-27 0 630,0 0-720,13-13 90,-9 9-90,9-9 0,-13 13 90,0 0-90,13-13 0,-9 9 0,9-9 90,0 0-90,-10 10 90,11-11-90,-14 14-270,0 0 270,-27 40 0,21-30 0,-21 30 90,27-40-180,0 26 90,0-19 0,0 20 0,0-27 0,0 13 90,0-10-90,0 11 0,0-14-90,0 0 0,-13-54 90,9 41 0,-9-40 0,13 53-180,0 0 180,-66 27 0,49-21-90,-49 21 90,66-14-90,0-10 180,0 11-180,0-14 90,0 0 0,0 13 0,0-10 0,0 11 90,0-14-90,0 0 0,26-27 90,-19 20 0,19-19-90,-26 26 0,0 0 0,-53 26 0,40-19 0,-40 20 90,53-14-90,0-10 90,0 10-90,0-13 540,0 0-540,53-26 90,-40 19-90,54-33 89,-64 37-89,10-10 0,-13-1 90,0 11-90,0-10 0,0 13-1215,0 0 1,7 3 0,1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52.96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74 26 6273,'-8'-15'1080,"2"4"-810,6 11 1798,0 0-1978,-26 13 90,19-9-90,-20 9 0,27-13 0,0 0 180,0 13-180,0-9 90,0 9-90,0 0 0,0-9 90,0 9 179,0 13-179,0-19-90,0 20 180,14-14 0,-11-10-180,10 10 90,27-13 0,-30 0-90,57-13 0,-61 10-90,47-24 0,-46 24 90,20-10-90,-27-1 0,0 11 90,0-10-90,0 13 899,0 0-899,-40-13 0,30 9 0,-30-9 0,40 13 90,0 0-180,-13-13 90,9 9 0,-9-9 0,13 13 0,0 0-90,-27 27 90,21-21 0,-21 21 0,27-14 0,0-10 0,0 11 0,0-14-1259,0 0 899,53-27-90,-39 21-1619,39-21 720,-53 27 1124,0 0 0,0 2 0,1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2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30 6094,'-5'-16'719,"1"3"-449,4 13 4047,0 0-4317,13 39 90,-9-29 0,9 57-90,-13-61 90,0 21 0,0 13-90,0-17 90,0 34 0,0-14 0,0 30-90,13-20 90,-9 43-90,9-59 90,-13 6-90,0-17 0,13 4 90,-9-10-180,9 20-90,-13-37-360,0 11 361,0-14-923,0 0 0,3 4 0,1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41.2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1265 488 5824,'-43'-21'180,"-3"-9"-90,-1 27-1,4-23-89,-14 9 90,8-13-1486,-24 14 1396,13-11 89,12 12 1,-4 0-45,-9-7 0,-1-2-45,7 1 0,-2-1-45,-23-6 0,7 4-224,16 6 269,-10-7 0,-2 1 0,8 5 0,9-1 0,-1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54.70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153 117 6094,'-2'-15'899,"1"3"-629,1 12 2608,0 0-2698,0-13 0,0 10 0,0-10 180,0 13 2338,0 0-2608,0 39-90,0-29 90,0 30-90,0-40 90,0 0 0,40-26-90,-30 19 0,30-20 90,-40 27-90,0-13 0,0 10 0,0-10 0,-27-14 0,20 20 0,-19-19 0,26 26 0,0 0 0,-53 26 0,39-19 0,-39 20 0,40-14 0,10-10 0,-11 10 0,14-13 0,-13 14 0,10-11 0,-10 10 0,13-13-1552,0 0 0,0 14 1,1 2-1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56.25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146 49 6273,'-15'-10'1350,"4"2"-901,11 8 2070,0 0-2339,-27-14 0,20 11 0,-19-10-90,26 13 629,0 0-539,-27 13-90,21-10 0,-21 11 0,27-14 90,0 0-90,0 13 0,0-10-90,0 10 90,0-13 90,0 0-180,13 27 90,-9-20-90,9 19 0,-13-26 179,0 0-89,13 13 0,-10-9 0,11 9 0,-14-13 180,0 0-180,40-27-90,-30 21 90,29-21 0,-39 27 0,0 0-90,0-13 0,0 10 180,0-11-180,0 14 90,0 0-90,-39 27 0,29-20 0,-30 19 0,40-26 90,0 0-90,79-13 0,-59 10 0,60-11 0,-80 14 90,0 0-90,0-13 0,0 10 0,0-11 0,0 14 0,0 0 0,-80 14 0,60-11 0,-59 10 0,79-13 0,0 0-90,-14 0-360,11 0 180,-10 0-90,13 0-1057,0 0 0,1 9 1,1 3-1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57.95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210 93 6094,'-33'-18'899,"6"3"-539,27 15 3957,0 0-4317,-40 27 90,30-21 0,-30 21-90,40-27 1170,0 0-1170,53-27 90,-39 21-90,39-21 0,-53 27 89,0 0-89,-67 13-89,51-9 178,-51 9-89,67-13 0,0 13 0,0-9 0,0 9 180,0-13 180,0 0-270,67-13-90,-51 9 0,77-9 0,-86 13 0,20 0 90,-14-27-90,-10 21 0,11-34-90,-14 37 0,0-11 90,0 14-90,0 0 90,-67 27 0,51-20 0,-64 32 0,77-35 0,-24 22 0,24-22 0,-11 9 0,14 0 90,0-10 0,0 11 90,0-14 180,0 0-270,53-27-90,-39 21 0,39-21 90,-53 27-90,0 0 0,0-27 0,0 21 0,0-21 0,0 27 0,0 0 0,-67 27 0,51-21 0,-51 21 0,67-27 0,-13 13 0,10-9 0,-10 9 0,13-13 90,0 0 0,66-27-90,-49 21 0,62-34 0,-75 37 90,9-11-90,-13 14-1732,0 0 0,2 9 1,1 3-1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2:59.5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397 73 6273,'-37'-7'990,"8"1"-720,29 6 1169,0 0-1169,-27-13-90,21 9 89,-21-9-89,27 13 0,0 0 0,-13-13 0,10 9 0,-11-9 270,14 13 269,0 0-629,-26 27 0,19-21-90,-19 21 90,26-27 360,0 0-360,26 13 0,-19-10 0,19 11 0,-26-14 269,0 0-269,53-14 0,-39 11 0,39-10 0,-40 0 90,-10 9-180,11-9 90,-14 13 0,0 0-90,0-13 0,0 9 0,0-9 0,0 13 0,0 0 0,-80 13 0,60-9 0,-60 9 0,80-13 0,-13 13 90,10-9-90,-10 9 90,13-13 450,0 0-540,-27 0 0,20 0 0,-19 0 0,26 0 0,-14 13 90,11-10 0,-10 11 89,13-14 271,0 0-720,0-40 0,0 30-89,0-30-181,0 40-967,0 0 0,-41 33 1,-9 7-1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00.81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180 61 6183,'-17'-34'1170,"4"8"-900,13 26 2068,0 0-2158,-40 26 90,30-19-180,-30 20 90,27-14 0,9-10 0,-22 24-90,22-24 179,-9 24-89,13-24-90,0 10 0,0-13 90,0 14 90,0-11-180,0 10 90,0-13-90,0 0 180,27 13-180,-21-9 90,21 9-180,13-40 89,-30 21 1,30-21 0,-27 14-90,-10 10 0,10-11 0,-13 14 0,0 0 0,-79 27 0,59-20 0,-60 32 0,80-35 0,0 9 90,0 0 0,0-9 0,0 9 90,0-13 0,13 13-90,-9-10 90,9 11-90,-13-14 180,0 0-180,27-27-90,-21 21 0,21-21 0,-27 27 90,0 0-90,-40 27 0,30-21 0,-30 21 0,40-27-1665,0 0 1,10 10 0,2 3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26.52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34 57 6363,'-2'-15'900,"0"3"-540,2 12 809,0 0-899,-13-13 0,10 10-90,-11-11-1,14 14 1980,0 0-2159,0 54 0,0-41 0,0 40 0,0-53 90,0 0-180,14 13 90,-11-9 0,10 9 90,-13 0-180,0-10 90,0 11 0,0-1 0,0-10 0,0 11 0,0 12 0,0-19 0,0 19 0,0-12 0,0-11 0,0 10 0,0-13 90,14 14-180,-11-11 90,10 23 0,-13-22 90,0 9-90,0 0 0,0-9 0,0 35 0,0-32-90,0 33 90,0-37 0,0 24 0,0-24 0,0 10 0,0 14 0,0-20 0,0 32 0,0-35 90,0 36-90,0-34 0,0 34 0,0-37 0,0 24 0,0-24 0,0 24 0,0-24 0,-13 37 0,10-33-90,-11 33 180,14-24-180,0 1 90,0 23 0,0-34 0,0 34 0,0-23 0,0-1 0,0 24 0,0-20 90,0 10-90,0-4-90,0-22 90,0 22 0,0-22 0,0 36 0,0-34 0,0 34 0,0-37 0,0 37 0,0-33 90,0 33-90,0-37 0,0 24 0,0 16 0,0-20 90,0 30-90,0-36 0,0 26 90,0-10-90,0 10 0,0 0 90,14-9-90,-11-5 90,10-2-90,-13 3 0,0-10 90,0 20-90,13-10 90,-9 3-90,9-3 90,-13-4 0,13 17-90,-9-19 90,9 69-90,-13-67 90,13 57-90,-10-50 90,11 24-90,-14-11 0,0-13 0,13 7 90,4 17 0,-1-31-90,-2 54 0,-14-73 179,13 59-89,-10-56 0,24 70 0,-24-57 0,24 47-90,-24-37 270,23 23-270,-22-36 90,22 47 0,-22-57 0,22 56 90,-22-46-90,22 50 0,-23-21-90,24 24 90,-24-39-90,11 32 90,-14-56-90,13 83 90,-10-66-1,10 42-89,-13-26 90,0 4 0,14-14 0,-11 34-90,10-57 90,1 82 0,-11-78-90,10 79 90,-13-70-90,14 60 0,-11-47 90,10 61-90,-13-57 45,0 14 0,0 1-45,0-15-434,0 43 434,0-50 0,0 50 90,0-43-90,-6 15 0,-1 0 0,4-15 0,-11 43 0,14-50 0,0 10 0,-13 0 0,10-10 0,-11 24 0,14-11 89,0-13-89,0 21 0,0-8 0,0-9 0,0 42 0,0-42 0,0 9 0,0 21 525,14-44-525,-11 47 0,10-51 0,-13 8 90,0-14-90,0 17 90,0-10 0,14 33 0,-11-33 0,10 37 0,0-24-90,-9-3 90,9 23 89,-13-30-179,0 34 90,13-14-90,-9-23 90,9 33 0,-13-47-90,0 21 0,0-14 90,13 4 0,-10-1 0,11-2-90,-14 12 90,0-19-90,0 19-270,0-26-1799,0 0-899,-14 14 899,11-11 630,-10 10 1439,13-13 0,2 3 0,0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29.62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30 410 6363,'-16'-8'1080,"3"1"-720,13 7 4407,0 0-4677,80 13 0,-61-9-90,61 9 90,-80-13 0,0 0-90,27 0 90,-21 0 0,61 0-1,-57 0 1,30 0-90,-14-13 90,-19 9 0,46-9-90,-7 13 0,-9 0 90,29 0-90,-59 0 0,46 0 0,-46 0 0,59-13 0,-56 10 0,57-11 0,-61 14 90,21 0-90,-27 0 0,40 0 0,-30 0 0,29 0 0,-12 0 0,19 0 0,-9 0 0,43 0 0,-44 0 0,50 0 0,-49 0 0,43 0 0,-70 0 0,56 0 0,-19 0 0,29 0 0,-26 0 0,16 0 0,-59 0 90,59 0-90,-16 0 0,40 0 0,-41 0-90,18 0 90,-61 0 90,61 0-90,-57 0 0,56 0 0,-33 0 0,1 0 0,-8 0 0,14 0 0,10 0 0,39 0 0,-39 0 0,7-6 0,-7-1 0,-34 4 0,35-5 0,4 2 0,-18 6 0,49 0 0,-23 0-682,-16 0 682,19 0 0,-56 0 0,70-13 0,-44 10 0,51-11 0,-51 14 0,16 0 0,2 0 0,3 0 0,19 0-90,4 0 90,-30-13 0,39 10 0,1-10 0,-14 13-90,-3 0 90,1 0 0,-38 0 682,44-14-592,-17 11-90,-10-10-323,14 11 1,-1 4 322,-20-2 0,41-6 0,6-2 0,-17 5-45,-14-4 0,2 1 45,22 6 0,-32 0 0,-1 0 0,16 0-296,24 0 296,-46 0 0,-11 0-90,44-13 180,-17 9-90,-10-9 0,11 11 0,-8 4 0,-40-2 0,76 2 0,16-4 0,-35-11-723,-9 11 0,13 2 1,-9-2 632,28-11 45,-5 12 0,1 2 0,-38 0 0,-2-2 45,20-5 0,-1-1-367,15 3 367,-23-9 110,-2 12 1,4 2-66,-7-1 0,-3 0-45,41 0-107,-22-6 1,-15-1 106,-42 4 45,33-5 0,6 2-45,-6 6 90,0 0 864,1 1 1,4-2-865,41-12-90,-29 11 0,6 1 0,14-5 0,-2-2 0,-27 1 0,-3 1 298,3 4 1,0 1-299,1-6 0,-5 1 0,16 6 0,-8 0 0,2 0 45,-9 0 0,-3 0-45,31 0 0,-28-7 0,-1 0 90,9 4-107,14-10 17,-31 13 89,47 0 1,-76 0 319,76 0-319,-87 0 173,21 0-263,-1 0 378,-19 0-378,20 0 20,-27 0-5057,0 0 3867,-93 0 361,69 0 809,-69 0 0,69-3 0,-6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30.30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195 72 6094,'-14'-7'539,"2"2"-359,12 5 180,0 0-270,14-27 90,-11 21-90,10-21 90,-13 27 3597,0 0-3687,80 14 90,-60-11-135,36 10 0,-6 0 135,-43-9 0,59 9-90,-56-13 0,57 0 180,-34 0-90,0 0-90,20 13 179,-46-9-89,46 9-90,-47-13 180,48 0-180,-48 0 0,47 0 0,-46 0 0,20 0 0,-27 0-90,0 0 0,26 13 90,-19-10-90,19 11 90,-26-14 90,0 0-180,-53 26 0,40-19 90,-67 20-90,47-27 90,0 0-90,-34 13 0,57-10 90,-56 10-90,59-13 179,-86 14-179,50-11 0,-7 4 0,1-1 0,16-6-269,-21 0-1,8 0-630,9 0 271,-42 14-3329,69-11 2878,-30 10 1080,13-26 0,25 21 0,-19-7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31.98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59 845 6633,'-16'-4'1349,"4"1"-899,12 3 720,0 0-811,-14-40-89,11 30 0,-10-30 0,13 40 0,0 0 179,13-13-269,-10 9 450,11-35-360,-1 19 359,-10-24-449,24 15 180,-10-15-180,-1 25 180,-3-21-270,-13 23 180,14-26-90,-11 10-1,10-24-89,1 24 0,-11-10 0,10 13 90,-13-13-180,0 23 180,0-20-180,13 23 0,-9 1 0,9 3 90,-13 13-90,0-27 0,0 20 0,0-19 0,0 26 0,0 0 0,0-13 0,0 9 0,0-9 0,0 13 0,0 0 0,53 27 0,-40-21 0,54 34 0,-64-37 0,24 24 0,3-11-90,3 14 90,-3-13-90,10 36-90,6-16 90,-9 9-90,16 20 180,-37-42-90,1 32 0,-4-39 1,0 23-1,-9-34-180,9 21 0,-13-1-809,0-19 629,0 20-2249,-13-14 1260,9-10 1439,-9 10 0,-1-1 0,-4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34.12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26 9 6453,'-14'-5'1619,"2"1"-1169,12 4 5577,0 0-6027,40 27 90,-30-20-90,43 46 0,-49-47 0,9 34 90,-13-37-90,0 37 0,0-20 0,0 10 90,0-3-90,0 3 0,0-11 89,0 21 1,0-36 0,0 9 0,0-13 90,0 0-180,13-53 0,-10 40 90,24-54-90,-24 64 0,11-24 0,-1 11 0,-10-1 0,24-10 0,-24 24 0,24-23 90,-24 22-90,10-9-90,1 0 90,-11 9 90,10-9-180,-13 13 90,27 27 90,-21-21-90,34 61 0,-36-57 0,22 43 0,-23-50 0,11 24 0,-14-24 0,0 24 0,0-24 0,0 10-90,0-13-1777,0 0 1,13 6 0,3 2-1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41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1215 17 5914,'-70'-9'449,"28"1"-359,-51 8 0,50 0 0,-30 0-805,-7 0 805,27 0-572,-10 0 572,-17 0-90,44 0 90,-11 0-90,-32 0 526,-14 0-436,-7 0-90,35 0 0,4 0-270,-2 0-180,16 0 247,21 0 203,26 0 0,5 9 0,2 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34.99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62 6273,'-10'-1'1170,"2"0"-900,8 1 359,0 0-359,13-26 0,-9 19 0,9-19 0,-13 26 1978,0 0-2068,27 26-180,-21-19 90,21 19 0,-27 1 0,0-20-90,0 32 90,0-35 0,13 36 0,-10-34 180,24 34-180,-24-10 180,11-10-180,-1 20 359,-10-37-449,10 10 180,-13-13 90,0 0-270,40-26 90,-30 19-90,30-19 90,-27-1-90,-9 20 0,9-33 0,-13 37 90,0-10-90,0 0 0,0 9 90,0-9-90,0 0 0,0 9 0,0-9 0,0 13 0,0-26 0,0 19 0,0-20 0,0 27 90,0 0-90,27 40 0,-21-30 0,34 43-90,-37-49 90,11 9-180,-14-13-90,13 13-809,-10-10 539,10 11-2069,-13-14 1260,0 13 1349,0-10 0,10 18 0,2-13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35.80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20 25 6453,'-11'-14'1709,"2"3"-1169,9 11 3598,0 0-3958,13 53-90,4-26-1,0 29 1,-4-42 0,-13 12 90,0-6-90,0 10 90,0-3 0,0-24 90,0 24-180,0-24 180,0 10-180,0-13 179,0 0-269,66-26 90,-49 19-90,63-33 0,-77 37 0,23-24 90,-9 11-90,0-1 0,9-10 0,-9 24 0,-1-10 0,-2 13 0,-1-13 0,-10 9 0,11-9 0,-14 13 0,0 0 0,26 27 90,-19-21-90,19 21 90,-26-27 0,0 0 90,14 0 0,-11 0 180,10 0-270,-13 0 270,0 0-360,40 0 89,-30 0-89,30 0 0,-40 0 90,0 0-90,26 0 0,-19 0 0,20 0 0,-27 40 0,0-30 0,0 29-90,13-25-179,-10-11-1,11 24-270,-14-24-180,0 10-5666,13 0 6386,-10-9 0,13 14 0,-13-13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35.9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24 15 6903,'-13'-8'2429,"3"1"-1800,10 7-1326,0 0 0,10 7 0,3 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38.11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81 51 6543,'5'-19'1080,"-1"4"-811,-4 15 2340,0 0-2429,27 26 90,-21-19-90,21 19 0,-27-26 269,0 0-269,13 14 90,-9-11-90,9 10 90,-13-13 1079,0 0-1349,13-39 90,-10 29-90,11-30 90,-14 40 0,0 0-90,-67 26 0,51-19 0,-51 33 0,67-37 0,-13 24 0,10-24 0,-24 24 0,24-11 0,-10 1 0,13 23 0,13-21 0,-10 11 0,10-16 0,1-1 0,2-10 0,1 11 0,-4-14 90,40-14-90,-39 11 0,52-10 0,-36-1 0,-10 11 0,20-24 0,-10 24 0,-11-10 0,21 0 0,-36 9-90,9-9 90,-13 13-90,0 0 90,27 13 0,-21-9 0,21 9 0,-27-13 0,13 13 90,-10-10 90,37 24-180,-33-24 180,19 11-180,-26-14 90,40-14-90,-17-2 179,47-14-89,-50 13 270,33-23-270,-46 34 0,19-34 0,-26 37 270,-13-24-270,-17 10 0,-3-12 0,3 12 0,-10 4-90,34 13 0,-61-14 90,57 11-360,-69 3 180,69 3-90,-43 24 0,49-24-899,-49 24 629,43-24-899,-43 24-990,50-24-359,-24 24 2698,24-24 0,-16 23 0,13-9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39.33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35 4 6183,'-3'-2'990,"1"1"6026,2 1-7016,-13 27 90,9-21-90,4 47 0,4-46 90,9 33-90,-13-37 0,0 10 0,-13 14 0,9-20 90,-9 32 0,13-35 0,0 22 0,0-22 89,0 9-179,0-13 270,0 0-270,27-40 0,-21 30 0,34-43 0,-37 50 0,24-24 90,-10 10-90,12-12-90,-12 12 90,10-10 0,-24 24 0,10-10-90,-13 13 90,0 0 0,27 26 0,-21-19 0,21 33 0,-27-37 0,0 10 0,13 1 0,-9-11 90,9 10 0,-13-13 0,0 14 180,0-11-180,0 10-90,0-13 270,0 0-270,40-13 90,-30 10-90,43-24 0,-50 24 0,10-11 0,-13 14 0,14-13 90,-11 10-90,10-10 0,-13 13 0,0 0 0,40 13 0,-30-10 0,30 10 0,-40-13-90,13 14 0,-10-11-810,11 10 361,-14-13-1058,0 0 0,4 6 1,1 2-1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40.37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36 155 6183,'-3'-3'1350,"-13"-26"-991,13 23 1,-10-21-90,13 27 5217,0 0-5397,0 53 0,0-40 0,13 67 90,-10-73-90,11 33 0,-14-37 0,0 37 89,0-20 1,13 36 90,-10 4-180,10-10 180,1 46-270,-11-56 90,10 30 0,-13-54 0,0 24-90,14-20 90,-11 10 0,10-4-90,-13-9 90,0 0 0,13 9-90,-9-23 0,9 11 0,-13-14-450,0 0 450,0-40 0,0 30-90,0-43 0,0 23 90,0 10-90,0-20 90,0 10-90,0-3 0,0 3 90,0-10-90,0 20 90,0-36 0,0 23-90,-13-24 90,9 37 0,-9-46 0,13 56 0,0-43 0,0 23 0,0 10 0,0-20 0,0 37 0,0-24 0,0 24 0,0-10 0,13 0 0,-9 9 0,9-9 0,0-14 0,-9 21 0,9-21 0,14 14 0,6 10 0,0-11 0,7 1 0,-37 10 0,10-11 0,-13 14 0,0 0 0,53 14 0,-39 2 0,39 1 0,-40 9 0,-10-22 0,11 9 0,-28 14 90,-29 6-90,20 0 0,-17-6-90,27-27-90,-17 13 0,10-10-1259,-20 24 810,37-24-3329,-10 10 2879,13-13 1079,0 0 0,4 2 0,2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41.18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123 98 6273,'-1'-4'1350,"-1"0"2517,2 4-3777,0 27 0,0-20 90,0 19-90,0 1 0,0-21 90,0 21-90,0-14 180,0-9 90,0 22-270,14 4 269,-11 3-269,10-3 0,-13-17 0,14 1 90,-11-11-90,10 10 0,-13-13 0,0 14 0,0-11 90,0 10-180,0-13 90,27 0 0,-21 0-90,21 0 0,-27 0 90,0 0-90,40-13 0,-30 10 0,30-11 0,-27 1 90,-10 10-90,24-24 0,-11-3 0,1 10 90,10-20-90,-24 37 0,10-23 179,-13 9-179,0 0 90,13-9-90,-9 22 90,-4-35-90,-4 32 90,-22-33-90,23 37 0,-24-24 0,24 24 90,-37-10-90,7 13 0,-1 0 0,8 0 0,-14-14 0,30 11 0,-30-10 0,0 26 0,17 4 0,-20-1-180,16 11 0,11-24-359,-1 10-181,4 14-3957,13-20 3597,0 32 1080,0-35 0,4 15 0,1-12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42.00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 39 6723,'-12'-21'1529,"3"4"-1079,9 17 4857,0 0-5217,39 26 0,-29-19 0,44 33-90,-51-37 90,23 24 0,-22-24 0,22 24 90,-9 2-180,-1-9 179,11 34-89,-24-48 0,11 21 0,-1-14 0,-10-10 0,11 11-90,-14-14 180,0 0-180,13-40 90,-10 30-90,10-43 90,-13 49-90,14-22 90,-11 9-90,10 1 90,1-24-90,-11 33 0,23-33 90,-22 37-90,36-10 0,-34 13 0,21 0 90,-27 0 0,0 0-90,26 13 90,-19-10-90,33 24 0,-37-24 0,24 37 90,-24-20-90,10 23-90,-13-26-180,0 9-90,0-22-180,14 22-359,-11-23-1800,10 11 811,-13-1 1888,0-10 0,7 20 0,2-11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42.15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11 7892,'15'-2'3329,"-17"-7"-2430,28 22-89,-26-13 359,0 0-809,27 0-270,-20 0-180,19 0-540,-26 0-472,0 0 0,12 5 0,3 1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44.5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19 431 6633,'-10'-7'1529,"2"1"-1079,8 6 719,0 0-809,0-13 0,0 10 0,0-11 0,0 14 269,0 0-269,0-26-90,0 19 449,0-19-449,0 12 0,0 11 180,0-10-270,0 0 0,0 9 0,0-9-1,0 13 541,0 0-720,0-27 180,0 21-180,0-21 90,0 27 0,0 0 0,40 40-90,-17-30 0,33 43 90,-26-36-90,0 13 90,13 13-90,-10-10 0,24 23 90,-37-36 90,33 33-90,-47-46 179,34 33-89,-36-37 0,9 11 0,27-14 90,-17-27-180,33 7 0,-39-10-90,-4-10 90,1 20-90,-11-23 90,10-13 0,-13 19 0,14-46-90,-11 60 0,10-43 0,-13 46-90,0-37-90,0 37-630,13-20 450,-9 37-1349,9-23 900,-13 22-3868,0-9 3417,0 13 1260,0 0 0,2 6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42.6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1441 1084 6004,'-18'-24'629,"11"13"-449,-33-15 0,33 22 0,-33-22 0,24 22-90,-1-9 180,-63-27-180,50 17-1,-36-11 1,-4-2 0,27 3-45,-19 5 0,1 0-45,21-5 45,-27-8 0,-2-1-45,23 2 45,-28-9 0,-2 1-45,20 12 0,6 1 0,0 0 0,4 2 0,-11-10 0,24 13-270,-23-27 180,36 34-179,-20-30 89,37 23-900,-24-3 810,11-10 270,-1 26 0,-8-5 0,10 11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54.25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 7100 6004,'-2'-10'449,"1"2"-359,1 8 5757,0 0-5847,13-40 90,-9 30 0,9-30-90,-13 40 180,0 0-90,0-26 0,0 19-90,0-19 0,0 12 90,0 11-90,0-10 0,0 13 0,0-13 90,0 9-1,0-22-89,0 22 90,0-36-90,0 34 180,13-34-180,-9 37 90,9-24-90,-13 24 0,0-24 90,0 24-90,0-37 0,0 33 90,0-32-90,0 35 90,0-22 0,0-4-90,0 10 90,0-7-90,0 14 90,0 10-90,0-37 90,0 20-90,0-10 0,-13-10 90,9 20-90,-9-10 0,13 17 90,0-13 0,0 6-90,0-10 0,0 3 0,0 24 90,0-37-90,0 33 0,0-46 90,0 33-90,0-23 0,0 27 0,0-24 0,0 20 90,0-10-90,0-10 0,13 20 0,-9-23 0,9 26 0,-13 4 0,0-13 90,0 6-90,0-23 0,0 26 0,0-23 0,13 20 0,-10-10 0,11 4 0,-14-4 0,0 10 0,13-20 0,-10 37 0,11-24 0,-14-3 0,13-3 89,-10 3-89,10 4 0,-13 9 0,0 0 90,14-9-90,2-4 0,1 10 0,-4-33 0,-13 46 0,14-46 0,-11 33 0,23-23 0,-22 27 90,22-24-90,-22 6 0,22-12 0,-23 16 0,11 4 0,-14 22 90,13-36-90,4 20 90,-1-9-90,-2-11 90,-1 7-90,-10-1 0,24-6 0,-24 37 90,24-23-90,-24 9 0,10 0 90,0-9-90,-9 9 0,9-13 90,0 0-90,-9 14 0,36-24 0,-34 33 0,21-32 90,-14 22-90,-10-26 0,24 10 0,-24 3 0,24 3 0,3-3 0,-10 10 0,6-20 0,-13 11 0,4-18 0,0 14 0,9-7 0,-9 23 0,26-26 0,-23 23 0,20-33 0,-24 33 0,27-36 0,-9 23 0,22-37 0,-36 33 0,13-4 0,0-1 0,-9 6 0,19-7 0,-17 16 0,-9-3 0,0 10 0,22-33 0,-32 47 0,46-48 0,-46 48 0,46-47 0,-33 20 0,23-1 0,-13-19 0,13 20 0,-10-13 0,-3 16 0,-3 3 0,-11 10 0,14-12 0,0-1 0,0 0 0,-13 13 90,9-9 0,4-4-90,-10 10 0,20-20 0,-10 23 0,-10-12 90,33-1-90,-20-14 0,0 25 0,7-21 0,-37 23 0,11 1 0,-1-11 0,-10 24 0,37-24 0,-33 24 90,33-37-90,-37 33-90,23-19 180,4 12-180,-10-2 90,7-1 0,-14-9 0,17 9 0,-10 0 0,20-9 0,-24 9 0,14 1 0,-13 2 90,23-12-90,-34 19 0,47-33 0,-33 24 0,10-1 0,-3-9 0,-24 22 0,37-22 0,-20 9 0,23-13 0,-13 14 0,-14 2 0,24 1-90,-20-4 90,37-12 0,-11-1 0,1 0 0,-17 13 0,-4-9 0,-23 22 0,24-9 0,3 0 0,-10 9 0,20-22 0,-37 23 0,24-11 0,-11 1 0,1 10 0,-4-11 0,14 1 0,-8-3 0,11-1 0,-3 4 0,-24 13 0,37-14 0,-33 11 0,33-24 0,-24 24 0,41-37 0,-34 34 0,43-21 0,-33 14 0,14-4 0,9 1 0,-36 2 0,20 1 0,3-4 0,-19 1 0,29-11 0,-50 24 0,63-24 0,-39 11 0,56-1 0,-63 4 0,33 0 0,-33-4 0,36 0 0,-22-9 0,9 23 0,-27-11 0,24 1 0,-33 10 0,46-24 0,-20 24 0,14-24 0,9 24 0,-23-24 0,37 11 0,-7-14 0,13 13 0,-24-4 0,-4 2 0,-8 13 0,16-15 0,-6 2 0,-37 16 0,45-17 0,4 0 0,-32 13 0,19-13 0,-2 0 0,-27 17 0,33-10 0,-20-1 90,54-2-180,-47-1 180,39 4-90,-46 0 0,54-4 0,-47 0 0,53-9 0,-57 9-90,37 1 180,-13-11-90,13 11 0,-36-1 0,18 2 0,-4 3 0,-35 9 0,39-10 0,-3-1 0,-42 11 0,83-23 0,-40 9 0,23 0 0,-6 4 0,3 0 0,-7-4 0,-14 3 0,-4-2 0,-12 0 0,31-11 0,-34 24 0,40-24 0,-36 24 0,42-24 0,-56 11 0,47-1 90,-23-9-180,-1 22 90,-16-9 90,36 0-90,-52 9 0,79-22 0,-83 23 0,69-11 0,-55 1 0,45 10 0,-49-11 0,33 1 0,-19 10 90,25-10-90,-26 13 0,21-14 90,-8 11-90,17-10 90,-16 13 0,32-14-90,-65 11 45,39-4 0,0 1-45,-40 6 89,80 0-89,-56-14 0,36 11 0,-40-10 90,33 13-90,-16 0 0,26 0 0,-29 0 0,6 0 90,-46 0-90,59 0 0,-56 0 0,57 0 0,-61 0 0,61-13 0,-57 9 90,56 4-90,-59 4 90,19 9-90,-26-13 180,0 0-180,27-13 0,-21 9 0,21-9 0,-27 13-1745,0 0 0,-88 20 0,33-7 0,0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56.23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80 103 6183,'-11'-7'990,"2"1"-810,9 6 270,0 0-181,-13-13-89,10 10 90,-11-10-180,14 13 2249,0 0-2159,-13-14 0,10 11 89,-11-10-89,14 13 1259,0 0-1169,0-14-90,0 11 0,0-10 180,0 13 809,0 0-1169,27 40 90,-20-30-90,32 43 90,-35-37-90,22 14 0,-22 0 90,22 0-90,-9 13 0,-1-23 90,11 33-90,-24-33 0,11 10 90,-1-3 0,-10-11-90,10 1 0,-13-4 0,0-13 90,0 0-90,-13-53 0,10 40 0,-24-67 0,24 73 0,-10-33 0,-1 11 0,11 9 0,-10-20 0,13 36-90,0-22 90,0 23 0,-13-24 0,9 24 0,-9-11 0,13 14-90,0 0 0,27 40-90,-21-30-180,21 30-89,-27-27-181,0-9-3957,0 9 3327,0 0 1260,0-9 0,6 21 0,1-10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57.28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1 232 6273,'10'-29'990,"-2"6"-630,-8 23 1708,0 0-1798,13-27 0,-9 21 0,9-21-90,-13 27 90,0 0-90,13-13 89,-9 10 271,9-11-360,-13 14 270,0 0-360,0-13 0,0 10 0,0-11 90,0 14 449,0 0-629,26 40 90,-19-30-90,33 43 90,-37-49 0,11 22 90,-1 4-180,-10-10 180,37 20-90,-33-37 90,19 24 0,-26-24-90,0 10 89,13 1 181,-9-11-360,9 10 90,-13-13 180,0 0-270,13-40 90,-9 30-90,9-43 0,-13 50 90,0-37-90,13 20 0,-9-10 0,9 4 0,0 9 0,4-13 0,-1 14 0,-2-11 0,-14 24 0,26-24 0,-19 24 0,19-10 0,-26 13 90,40 26-90,-30-19 0,43 33 0,-49-37 90,22 24-90,-23-24 90,24 23-90,-10-9 0,-1 0 0,11 9 0,-24-23 0,10 11-90,-13-1-90,0-10-810,0 11 271,0-14-766,0 0 1,11 4 0,3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3:58.97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464 960 6004,'-16'-2'719,"3"0"-449,13 2 809,0 0-899,-13-13 0,10 10 0,-10-11 0,13 14 1529,0 0-1349,-14-13-180,11 10 0,-10-10-90,13 13 1439,0 0-1439,53-14 0,-40 11 0,40-10-1,-40 13-89,-9 0 180,36-14-90,6 11 0,17-24 0,10 24 0,-26-23 0,-17 22 0,9-9 0,-19 0 0,37 9 0,-24-22 90,10 9-180,0-13 90,-9 0 0,-5 14-90,11-24 90,-33 33-90,46-32 90,-46 22-90,33-13 0,-37 13 90,37-22-90,-34 32 89,21-33-89,-27 10 90,-13-3-90,9 3 90,-9 4-90,0 9 0,9 0 0,-22-22 0,23 19 90,-24-24-90,24 28 0,-24-11 0,10 11 0,1-1 0,-37-9 0,43 22 90,-70-9-180,57 0 90,-20 9 90,-10-9-90,43 13 0,-57 0-90,21 0 90,9 0 0,-29 0 0,59 0 0,-59 0 0,56 0 0,-57 0 0,61 0 0,-61 0 0,57 0 0,-43 13 0,50-9 0,-50 9 0,43-13 0,-43 0 0,23 13 0,10-9 0,-7 9 0,14 0 0,10-10 0,-24 24 0,11-24 0,-1 11 0,-10-1 0,11 3 0,-1 1 0,4-4 90,0 14-90,9-20-90,-22 46 90,22-47 0,4 61 0,4-44 90,22 33-90,-22-39 0,36 36 0,-34-43 0,47 43 0,-46-49 0,33 22 0,-24-9 0,28 13-90,-25-14-359,21-3 179,-23 1-3238,13 2 1799,-14 1 1709,-2-4 0,-6-12 0,3-1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1.21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156 105 6363,'-4'-8'1529,"2"1"-1079,2 7 720,0 0-811,-13-13-89,9 10 0,-9-11 0,13 14 1439,0 0-1709,-53 27 90,40-20-90,-41 19 90,54-13-90,0-9 0,0 9 90,0 0-90,0 4 0,0 0 90,14 49-90,-11-53 0,24 54 90,-24-51 0,23 14-90,-9 0 180,26-13-180,-23-4 179,20 0-89,3-10 0,-20 11 0,57-28 90,-43-2 0,22-1 180,-2-23-270,-37 34 0,20-34 90,-37 37-90,23-24 0,-22 24 89,9-37-89,-13 20 90,0-36-180,0 36 180,-27-34-180,21 48 90,-47-47-90,46 46 0,-46-33 0,46 37-90,-46-10 0,47 13-315,-44 4 1,-7 5-136,24 8-1889,-30 3 1,3 3 1258,37-3 1170,-30 19 0,41-22 0,-12 13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4.4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32 5824,'-9'-1'180,"2"0"-90,7 1 4317,0 0-4407,53 0 90,-39 0-90,39 0 0,-53 0 90,0 0-90,40-13 0,-30 9 90,30-9-90,-40 13-90,0 0 90,39 0 0,-29 0 0,30 0 0,-40 0 90,27 0-90,-21 0 0,21 0-90,-27 0-90,40 0 90,-30 0-270,30 0 180,-40 0-539,13 13-451,-10-9 361,10 9 809,14-13 0,-15 10 0,21 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4.73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13 42 6094,'-13'-6'809,"43"1"-629,-20 5 0,30 0 0,-40 0 269,0 0-359,26-14-90,-19 11 90,19-10-180,-26 13-179,0 0-451,27 0 0,-20 0 720,19 0 0,-22 8 0,1 2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5.00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23 6183,'54'-13'540,"-10"3"-360,-44 10 0,26 0-90,-19 0 0,20 0 0,-27 0 0,39 0-90,-29 0-720,70 13 360,-43-9 360,9 9 0,34-13 0,-14-1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5.18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17 6004,'39'-9'539,"-7"1"-449,-32 8 0,0 0 0,26 0 0,-19 0-90,19 0 0,1 0-90,-21 0 0,21 0 0,0 14-449,-21-11 449,61 10 90,-57-13 0,80 3 0,-27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5.3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27 6004,'21'-15'1439,"20"3"-1349,-4 12 90,3 0-180,0 0 0,-30 0-180,29 0-450,-12 0 630,6 0 0,42 4 0,3-1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47.4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327 12 6004,'-15'-6'449,"2"1"-269,13 5-90,-53 13 90,40-10-90,-54 24 0,64-24 90,-37 24 0,20-11 0,-23 1 0,26-4-91,4-13 271,0 14-270,10-11 0,-11 10 0,14-13-608,0 0 1,9 10 0,1 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5.90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72 6004,'26'-6'539,"-21"1"-449,22 5 0,13-14 0,-30 11-90,30-10 0,-14 13 0,-19 0-180,59 0 180,-29 0-180,49 0 90,-23 0 0,-16 0 90,6-14-90,-20 11-89,40-10 179,-10 13 0,-11 5 0,-19 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6.7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 56 6453,'-2'-14'1709,"-1"2"-1259,3 12 2428,0 0-2608,93 0-90,-69 0-90,45 0 0,-6 0 90,-53 0-90,70 0 90,-70 0-90,70 0 90,-30-13-360,26 10 0,-30-11 0,21 14-180,-57 0 0,56 0-89,-59 0-1350,19 0 539,14 0 1260,-30 0 0,75 9 0,-29 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7.00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74 7173,'26'-9'1709,"-20"1"-1259,21 8-1,-27 0-179,0 0 0,27 0-180,-21 0 0,21 0-90,-27 0-90,0 0-450,26-13 271,21 10-271,3-11-1979,46 1 2519,-70 10 0,71-7 0,-43 14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7.13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78 7263,'56'-19'1169,"-32"4"-809,15 15-90,-12 0 90,-20 0-180,19 0 89,1 0 1,-21 0-90,21 0-90,0-14-90,19 11-90,-9-10 0,2 13-270,-12 0-1439,19 0 1799,44-14 0,-4 19 0,7-8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7.28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80 6633,'24'-11'1889,"-27"2"-1349,43 9-90,-27-13-1,-9 9-89,9-9-180,14 13 0,-21 0-270,47 0-540,-46 0-809,59-13 540,-56 10 269,43-11 630,-49 14 0,53 1 0,-3-1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7.45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 68 6813,'-5'-4'1889,"27"0"-1439,-16 4 0,21 0-1,13-13-89,-30 10-90,56-10-90,-59 13 0,46 0-180,-20-14-360,0 11-360,20-10-2248,-19 13 2968,-1 0 0,-6 2 0,-25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3.42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14 13 5914,'-7'-7'719,"0"1"-629,34 6 90,-20 0 0,19 0-90,-26 0-90,0 0-540,40 0 180,-30 0 360,43 0 0,-39 13 0,12 3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3.6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37 6183,'27'-17'2069,"-27"11"-1979,40-7-90,-14 13 0,-19 0-180,19 0 0,1 0-629,-21 0 359,21 0 450,13 0 0,7 3 0,39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3.7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18 6183,'22'-10'1170,"-19"3"-720,24 7-91,-27 0-89,0 0 0,27 0 270,-21 0 89,21 0-539,13 0-90,-30 0-90,29 0-449,1 0 179,-30 0-1439,57 0 1259,-61 0 540,47 0 0,-35 0 0,21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3.88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31 6183,'25'-17'1170,"-4"4"-720,-21 13-1,40 0-89,-30 0 0,29 0 0,-39 0 449,0 0-809,27 0 0,-20 0-90,19 0-270,-26 0-337,0 0 0,39 6 0,10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48.3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 27 5824,'-11'-14'359,"3"2"-179,8 12 630,0 0-720,-27 40 0,21-30 0,-21 29 90,27-39 269,0 0-449,40-26 0,-30 19 90,30-19-90,-40 26 0,0 0 0,-27 40 0,21-30 0,-21 29 90,27-39 0,0 14-90,0-11 90,0 10 0,0-13-608,0 0 1,2 7 0,1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8.78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20 21 5914,'-11'-11'539,"2"2"-359,9 9 1619,0 0-1619,0 40-90,0-30 90,0 29-90,0-12 0,0-20 0,14 33 0,-11-37 0,23 23 0,-22-9-90,9 0 90,0 9 0,-9-23-90,22 24 89,-22-24-89,22 24 0,-23-24 0,11 24-629,-1-11-451,-10 1 271,11-4 359,-14-13 450,0 0 0,7 4 0,2 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9.38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12 109 6183,'-7'-24'990,"2"13"-720,5-3 0,0 14 1439,0 0-1619,27 27 0,-21-20-1,34 32-89,-37-35 90,24 22-90,-24-22 90,11 9 0,12 0 0,-6 4 0,10-1 90,-4-2-90,-22-14 0,9 0 0,27 0 90,-30 0-180,56-14 90,-59 11 0,33-24 90,-24 11-90,1-1 0,-4 4-1,-13 13 1,0-27 90,0 21-90,0-21 0,0 27 0,-13-13 0,10 10 0,-11-11 0,1 1 0,10 10 0,-24-24 0,24 24-90,-37-10 90,33 13-90,-19 0 0,26 0 0,-53 0 0,39 0-90,-39 0 0,40 13-90,10-10-630,-24 24-2608,24-24 2699,-10 10 719,13-13 0,5 7 0,1 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09.98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115 14 6363,'-14'-8'810,"3"3"-630,11 5 989,0 0-1079,-40 26-90,30-19 90,-29 33 0,39-37 90,0 37-180,0-34 180,0 34-90,0-23 0,0-1 0,13 11 179,3-10-179,1-1 180,10 11-180,-24-24 0,50-3 0,-43-3 0,56-10 90,-32-1-180,-1 11 180,7-24-90,-37 24 0,10-10 359,-13-1-359,14-2 180,-11-1-180,-3-23 90,-3 34 0,-11-21-90,1 14 0,10 10-90,-11-11 90,14 1-90,0 10 90,-26-24 0,19 24-90,-19-10 0,-1 13 0,20 0-180,-19 0 90,26 0-450,-27 0 270,21 0-359,-48 13 89,48-10-989,-21 10 450,27-13 899,0 0 0,5 3 0,1 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0.6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121 41 6094,'-1'-6'899,"1"1"-629,0 5 2069,0 0-2339,-53 27 89,39-21-89,-39 21 0,53-27 90,0 0-90,13 26 0,-9-19 90,9 19 0,-13-26 180,13 0-270,-9 0 270,36 0-180,-34 0 270,21 0-270,26 0 90,-40 0-90,40 0 89,-53 0-89,14-13 90,-11 10-90,10-10 180,-13-1-270,0 11 90,0-10-90,0 13 90,0 0-90,-13-27 90,10 21-90,-11-21 0,14 27 90,-26-13-90,19 9-90,-20-9 90,27 13-1169,0 0 899,-53 27-180,40-21-1169,-40 21 540,40-27 359,9 0 720,-9 0 0,23 10 0,1 4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1.03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577 13 6363,'-5'-7'810,"1"1"-540,4 6 269,0 0-359,-66 27-90,49-21 90,-49 34 0,39-10-90,21-10 90,-48 33-90,35-33 0,-25 50 0,15-34 0,-15 47-90,11-46 90,-10 33 0,13-24-90,0-13 0,0 7-540,14-23-539,2-1-91,14-2 1170,0-14 0,22 29 0,5 7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1.52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195 77 6004,'-11'-10'449,"2"3"-269,9 7 990,0 0-1081,0 40 1,0-30 0,0 29 0,0-12 180,0-20-180,0 19 90,14-13-90,-11-9 90,10 9 0,1-13 90,-11 0-90,10 0-91,-13 0 91,40-13 90,-30 9 0,56-9 270,-46-13-450,23 19 269,-26-20-179,-4 1 180,-39 6-270,19-10 0,-33 3 90,10 11-90,10-1-90,-6 4 90,-1 13-90,21 0 0,-21 0 0,-13 0-180,30 0 0,-30 0-90,14 13-90,19-9-179,-33 9-3149,11 0 3688,9-10 0,-2 31 0,27-8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2.98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1 152 9871,'64'-35'540,"-13"8"-360,-51 27 0,27 0-90,-21 0 0,21 0 90,13-14-90,-30 11 0,30-10-90,-14 13 179,-19 0-89,46 0 90,-7-13-180,4 9-90,20-9-90,-50 13-359,6 0-2699,1-13 2518,-20 9 720,46-9 0,-34 19 0,23 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3.23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12 6094,'-9'-6'1079,"3"0"-809,6 6 179,0 0-179,39 0-90,-29 0-90,30 0 90,-40 0-180,0 0-90,27 0-989,-21 0 539,21 0 540,13 0 0,-29 7 0,30 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5.02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298 33 6363,'-16'-2'1440,"4"1"-541,-1-12-719,9 9 90,-9-9-90,13 13 0,0 0-90,-40 0 269,30 0-269,-30 0 90,14 13-90,19-9 90,-46 22-90,46-23-90,-32 24 90,35-10-90,-9-1 0,13-2 90,0-1 0,0-10 0,0 10-90,27-13 90,-21 0-90,21 0 90,-27 0 179,0 0-179,53 0 0,-40 0 0,40 0 0,-26-13 0,-21 10 0,21-10 0,-27 13 0,0-27 0,0 20 0,0-19-90,0 26 0,-40-14 0,30 11 90,-30-10-90,40 13 0,0 0 0,-39 26 0,29-19 90,-30 20-90,40-14 0,0-10 0,0 11 0,0-14 630,0 0-541,66-14-89,-49 11 0,49-10 0,-66 13 90,0 0-90,0-27 0,0 20 0,0-19 0,0 26-1394,0 0 0,3 13 0,0 4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6.18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192 137 6363,'-7'-9'1080,"15"-12"-810,-4 18 89,9-11 1,-13 14 810,0 0-721,0-13-269,0 10 0,0-11 0,0 14 629,0 0-629,-27-13-180,21 10 180,-21-11-180,27 14 270,0 0-270,-53 14 0,40-11 0,-40 10 90,53 1-90,0-11 0,-14 37 0,11-34 90,-10 34-180,13-36 90,13 22 0,-10-23 0,37 24 0,-33-24 0,73-3 0,-67-3 0,67-10 0,-61-1 0,25-2 0,-28-1 0,11-9 0,-24 22 0,10-9 0,1 0 90,-11 10-90,10-11 0,-13 1 90,0 10-90,0-11 90,0 14 0,0-26-90,0 19 90,0-19-180,0 26 270,0 0-180,0 53 0,14-13 0,-11 33 0,10-44 0,0-2 0,-9-10 0,22 26 0,-22-10 90,9 23-90,-13-36 0,0 20 0,-13-23 0,9 13 90,-22 0 90,9-1-90,1-12-1,-11 10 1,-3-11 180,-16 1-180,12-4 0,8-13 0,-1 0 0,21 0-90,-21 0-270,27 0 0,0 0-359,-40-13-1,30 10-2878,-30-11 2519,40 14 989,0 0 0,12 13 0,2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49.2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3 6813,'-34'32'270,"6"-6"-180,28-26 1169,0 0-1259,67-27 90,-51 20-90,51-19 90,-67 26 90,0 0-180,-53 26 90,39-19-90,-39 20 0,53-27 180,0 0-180,-13-27-180,10 20 90,-11-19-270,14 26-113,0 0 1,2 5 0,1 2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6.75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32 110 6273,'-1'-11'990,"0"2"-810,1 9 1799,0 0-1889,27 40-90,-21-30 90,21 43-90,-14-36 89,-10-1-89,24 11 0,-24-24 90,10 24 0,1-11 90,-11 1 0,37 9-90,-33-22 90,46 9-90,-47-13 0,21 0 90,-27 0 0,0 0 179,53-27-179,-40 21 90,54-34-90,-64 37 360,24-24-450,-24 11 270,10-28-270,-13 24 179,0-19-179,-26 22 0,6-13 0,-10 14 0,3-11-90,24 24 0,-37-11 90,33 14 0,-46-13-90,47 10 0,-21-11 0,27 14 0,-26 0 0,19 0-90,-46 14-270,20 2 90,-1 1-809,-5 10 539,22-11-2698,0 1 2339,4-4 899,13-13 0,12 2 0,2-1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7.30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151 90 6363,'-1'-17'1170,"1"4"-900,0 13 2068,0 0-2248,-14 53-90,11-40 90,-10 40-90,13-53 90,13 14-90,-10-11 180,11 10-180,-14-13 180,40 0-180,-30 0 180,29 0-90,-39 0 449,27-13-359,-7-17 270,10-3-270,-17 3 0,-13 17 0,0 13 0,-13-27-90,9 21 89,-22-21-179,-4 14 90,10 9 0,-6-9-90,26 13 0,0 0-90,-54 13 0,41-9-89,-53 22-1,62-22-90,-9 9-2519,0 0 1440,-4 4 450,1-1 899,2-2 0,25-10 0,3 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8.02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239 6 6183,'-16'-3'900,"3"1"-540,13 2 1439,0 0-1619,-14 39-90,11-29 89,-24 57-89,24-47 0,-10 23 0,13-27 0,-13 24 90,-4 7-90,0 3 0,-9 19 0,9-36-90,1-3 90,2 10-90,14-33 90,-13 33-90,10-10 0,-11-11-90,14 21-180,0-36 180,0 9-629,0-13 359,0 0 360,67-27-90,-51 21 270,64-34-90,-77 37 269,11-24-179,-14 24 360,13-24-360,17 11 90,-10-1-270,6 4 360,-12-1-360,-11 11 90,10-10-1,-13 13 271,0 0-360,14 26 90,-11-19-90,10 20 0,14-14 90,-21-10-90,34 24 270,-37-24-180,24 10 90,-24-13-90,11 0 90,-14 0 359,0 0-359,53-13 90,-40 10-90,40-11 0,-66 1 0,10 10-90,-11-10 90,14 13 90,0 0-91,-26-27-89,19 20 0,-46-19-90,46 26-539,-19 0 179,26 0-4587,-53 13 3687,39-10 1260,-39 24 0,54-20 0,1 11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9.28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66 27 6004,'-3'-14'719,"0"2"-449,3 12 1619,0 0-1799,-13 40 0,9-30 90,-9 29-90,13-39 269,0 0-269,0 14 0,0-11 0,0 10 0,0-13-90,0 14 90,0-11 0,0 10 0,0 14-90,0-21 90,-13 34-90,10-10 0,-11-10 90,14 7-90,0-14 90,0-10 0,0 24 0,0-24-90,0 24 90,0-24 0,0 10 0,0 14-90,0-21 0,0 21 0,0-14 90,0-9-90,0 22-270,0-22 180,0 9-630,0-13 360,0 13-1798,0-10 1528,0 11 630,0-14 0,2 11 0,-1 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19.93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99 9 6183,'-5'-9'810,"14"15"-540,-6-3-90,11 11 90,-14-14 359,0 0-449,0 13 90,0-10-90,0 11 360,0-14-361,0 0 181,0 13-270,0-10 0,0 11 0,0-14 90,0 26-90,0-19 0,-14 33-90,11-37 90,-10 23-90,13-22 0,0 9-90,0 0 0,0-9 0,0 9-270,0 0 180,0-9 0,-13 35-359,9-32 269,-9 20-180,13-14 180,0-10 90,0 10 90,-13 1-89,9-11 89,-9 10 0,13 1 90,0-11 90,-13 24 0,9-24-1,-9 10 1,13-13 450,0 27-450,0-21 720,13 34-541,-9-37 1,9 24 0,-13-24-90,0 11 360,13-1-270,-9-10-91,9 11 181,-13-1-180,0-10-90,0 10 90,0 1-90,0-11 0,0 10 0,13 1 0,-9-11 0,9 23-180,-13-22-720,0 36 361,0-20-2700,0 9 2340,0 11 809,0-33 0,1 20 0,1-27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20.1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28 0 6813,'-15'16'1439,"3"-3"-1079,12-13 270,0 0-360,13 13-91,-9-10-89,9 11-90,-13-14-179,0 13-1351,0-10 721,0 10 269,13 1 540,-10-11 0,16 19 0,-13-11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20.29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 1 6723,'-4'12'1349,"0"-2"-1079,4-10 90,0 14-90,0-11 0,0 10-90,0 14-90,0-20-90,0 19-360,0-13-2069,0 4 2429,0 0 0,12 17 0,3-8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20.4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29 1 6363,'-16'8'1619,"3"-1"-1169,13-7 0,14 27-180,-11-21 0,10 21-1,-13-14-89,0-10 0,0 24-540,14 3 91,-11-10-1980,23 33 1799,-22-47 450,9 34 0,-7-25 0,2 14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20.63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 6993,'1'26'270,"1"-12"-90,-2 13 0,0-24 89,0 10 1,13 14 90,-10-21 0,11 34 0,-14-36 629,0 22-449,13-9-90,-10 13-181,11 0-89,-14-14-90,0 24 0,0-33 0,13 33-90,-10-37-90,24 23-180,-24-9 1,10 0-541,14 9-1888,-7 4 2698,10 3 0,3 11 0,-7-14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20.77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60 1 6363,'3'4'1080,"-1"-1"-631,-2 23-89,0-19 90,0 33-180,0-37 90,0 10-90,0 1-91,0-11 91,0 10-90,-14 14 0,11-20 0,-10 32-180,13-35-360,-14 36 360,-2 6 0,12-6 0,6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49.9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208 27 5914,'-16'-15'359,"4"4"-269,12 11 0,0 0 0,-27 26 0,20-19-90,-19 19 180,26-12-180,0-11 270,0 37-180,0-33 0,0 19 90,0-26 0,0 0-90,0 13 179,0-9-179,0 9 90,0-13 720,0 0-810,0-53-90,0 40 0,0-41 0,0 54 0,0 0-180,-53 27 0,39-20-899,-39 19-91,53-26 1170,0 0 0,6 5 0,1 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20.94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79 4 6903,'-1'-3'1529,"-13"13"-1079,11-6-180,-10 9 0,13 13-90,0-19-180,-14 33-90,11-37-90,-10 24-2519,0 16 2699,9-20 0,4 46 0,15-33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21.17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38 8 6993,'-10'-8'2249,"16"15"-1620,-3-4 1,10 11-90,-13-1-91,0-10 1,0 11-90,0-1 0,0-10-90,0 11 359,0 25-899,0 11 180,0 0-269,-13 3 179,10-23-360,-11 3 270,14-3-269,0-3-1,0-11 270,0 1-270,0-4-1978,-13 0 2518,10-9 0,-1 21 0,17-10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23.09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592 110 6633,'-13'-11'1799,"2"2"-1349,11 9 809,0 0-899,-13 0 0,10 0-90,-10 0-1,13 0 631,0 0-720,-40 0 0,30 0-90,-30 0 90,40 0 179,0 0-179,-40 0-90,30 0 0,-30 0 270,14 0-180,19 0 0,-33 26-90,37-19 90,-10 19-90,-1-12 269,-2 2-179,-14 28 0,13-25-90,4 21 270,13-36-270,27 22 0,-21-23 0,21 11 0,-1-14 0,-19 0 0,19 0 0,-26 0 179,0 0-269,27-14 180,-20 11-180,19-10 90,-26-14-90,0 21 90,0-21-90,0 27 90,-13-26 0,10 19-90,-24-33 0,24 37 0,-11-11 0,1 1 0,10 10 0,-37-10 90,33 13-180,-46 0 90,47 0 0,-21 0 0,27 0 0,-27 13 0,21-10 0,-21 10 0,27-13 0,0 0 0,14-39 0,-11 29 0,10-30 0,-13 40 0,0 0 0,-40 26 0,30-19 0,-29 20 0,25-14 0,11 3 0,-10 1 0,13-4 0,26 1 0,-19-11-90,73-3 90,-27-3 0,23-24 0,-33 24-90,-3-24 90,-33 11 90,19-1-90,-52-23 90,19 34-90,-46-21 90,46 27-90,-46 0 90,47 0-90,-21 0 0,-13 27 0,30-21 0,-30 34 0,27-23 0,10-1 0,3 24 0,3-33 0,10 33 0,-13-37 0,0 10 0,40-13 0,-30 0 0,57-26 90,-61 19-90,34-33 0,-37 37 90,24-24-90,-24 24 0,10-24 0,-13 24 0,0-10 0,0 13 0,0 0 0,0 40 0,0-30 90,0 29 0,14-25 0,-11-11 90,37 24-90,-33-24 0,19 10-1,-26-13 1,40-26-90,-17 6 0,20-10 0,-29 16 0,-14 1-90,0 10 1,0-24 89,0 24-90,0-10 90,0 13-90,0 0 90,26 26 0,-19-19 90,19 19-90,-26-26 0,0 0 90,54-13-90,-41 10 89,53-10-89,-62 13 0,9-27 0,-13 20 0,-27-32 0,21 35 0,-48-22 0,48 22 0,-47-9 0,46 13-89,-59 13 89,56-9 0,-57 36-90,61-34 90,-34 47 0,37-46-90,-11 19 90,1-12 0,10-11 90,-11 10-90,14-13 359,0 0-269,40-39-90,-30 29 0,30-30 90,-40 40-90,0 0 0,0-14 0,0 11-90,0-10 0,0 13-2361,0 0 0,4 6 0,1 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2.27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19 208 6633,'-10'-16'1170,"2"4"-721,8 12 4588,0 0-4947,26-40 0,-19 30 0,46-30 0,-46 40 0,32-13 270,-9-4-270,-10 1 0,20 2 0,-37 14 0,37-13-90,-33 10 90,19-11 0,-26 14-90,0 0 0,40 14 90,-17 2-90,21 1 0,-31 9 0,-13-22 0,0 36 0,0-34 0,-13 34 0,9-37 0,-9 37 0,13-33 0,-13 33-90,-4-24 90,1 14 0,2-13 0,-12 36 0,19-43 0,-33 43 0,24-36-90,-14 13 90,13-14 0,4-3 0,13-13 90,0 27-90,0-20 90,13 32-90,-10-35 90,37 9-90,-6-13 0,-1 0 0,33 0 0,-56 0 89,30 0-178,0 0-1,-30 0-450,56-13 270,-46 9-539,10-9 359,-3 0-3688,-24 10 3239,10-11 899,-13 1 0,6 10 0,2-10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0.94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29 71 6363,'-16'-6'1080,"4"1"-810,12 5 2248,0 0-2518,13-13 0,-10 9 0,11-9 0,-14 13-1349,0 0 1169,26-13 90,-19 9 0,19-9-90,-26 13 6027,0 0-5847,27 27 90,-20-21-90,19 21 0,-26-14 90,0-9-90,13 35 90,-9-32-90,9 33 0,-13-24 90,0 14-90,0-13 0,0 23 90,0-34-90,13 34 0,-9-36 0,9 22 0,-13-23 90,0 24-90,0 3 0,0-10 0,0 6 0,13-12 0,-9-11 0,9 24 0,-13-24 90,0 23-90,0-22 0,13 22 0,-10-22-90,11 9 0,-14-13-180,0 13 0,0-9-630,0 9-1528,0-13 1730,0 0 1,2 13 0,0 3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3.35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15 69 6004,'-8'-5'719,"2"1"-539,6 4 2698,0 0-2698,13-26 0,-10 19 0,11-19 0,-14 26 1889,0 0-1979,26 39 0,-19-29 90,33 44-180,-37-51 90,10 37 0,-13-34-1,14 34 1,-11-37 90,37 51-180,-34-44 90,21 43-90,-27-50 90,13 24-90,-9-24 0,9 10 0,0 0 0,-10-9-90,11 9 0,-14-13-1417,0 0 1,1 9-1,1 3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5.68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258 2 6183,'-10'-1'1080,"1"0"-810,9 1 3148,0 0-3328,-13 40 0,10-30 269,-10 43-269,13-50 0,0 11 0,13-1 0,-10-10 0,10 11 0,-13-1 90,0-10-90,14 24 0,-11-24 90,10 10 0,-13-13 90,0 14-91,0-11 91,0 10-180,0-13 540,0 0-630,-26-40 0,19 30 0,-19-29 0,26 39 0,0 0 0,-40 26 0,30-19 0,-30 33 0,40-37 0,0 10 0,0-13-90,-13 14 180,9-11-90,-9 10 0,13-13 360,0 0-450,-13-40 90,9 30 0,-9-29 0,13 39-270,0 0 270,-26 26 90,19-19-90,-20 19 0,27-26 360,0 0-360,67-13 0,-51 10 0,64-24 0,-77 24 0,11-10 90,-14-1-90,0 11-90,0-10 90,0 13-180,0 0 90,-53 26 90,39-19 0,-39 19 0,53-12 0,0-11 0,0 10 0,0-13 90,0 0-90,27 14 90,-21-11-90,21 10 0,-27-13 0,40-26 0,-30 19 90,43-33-180,-50 24 90,10-1 0,1-10-90,-11 24 90,10-10 0,-13 13 0,-26-14-90,19 11 90,-19-10 0,26 13-90,0 0 90,-54 26 0,41-6 0,-40 24 0,53-28 0,0-3 90,0 14-90,13-7 90,-9 10 0,9-17 0,27-13-90,-30 0 0,30 0 90,-1-13-90,-29 9 0,43-22 0,-49 23 0,9-24 0,-13 24 0,0-11-90,0 14-1619,0 0 0,13 1 0,4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6.22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52 6633,'-10'-12'1439,"3"2"-1079,7 10 1169,0 0-1349,53 0 0,-40 0-90,40 0 0,-53 0 0,27-13-180,-20 10 90,19-10-180,-26 13 0,0 0-359,40 0-721,-30 0 361,30 0 899,-40 0 0,5 11 0,2 3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6.38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 29 3382,'-3'-16'449,"2"3"856,27 13-1215,-19 0 356,19 0-446,-26 0-128,40 0-52,-30 0 730,30 0-550,-40 0 0,5 7 0,2 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8.34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 26 6543,'-2'-14'1260,"0"3"-811,2 11 1080,0 0-1349,14 53 0,-11-40 0,24 53 0,-24-49 0,23 13 180,-9 0-270,0 13 179,23 3-179,-34-12 180,34 5-180,-37-35 90,11 9-90,-1 0 90,-10-9-180,10 9 90,-13-13-90,0 0 90,40-27-90,-30 7 90,30-9-90,-40 15 180,0-12-90,0 19 90,-13-33-180,-4 24 179,1-1-179,-11-10 0,24 24 0,-11-10 90,14 13 0,0 0-90,0 40 0,0-30 0,14 56 0,-11-46 90,24 36-90,-24-9 90,24-1-90,-24-2-90,23-15-90,-22 1 1,9-13-271,0 23 180,-9-34-540,22 34 271,-23-36 539,11 9 0,-14-12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50.5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88 2 6094,'-15'-1'809,"2"0"-539,13 1 899,0 0-1079,-27 27 0,21-20 0,-21 32-90,27-35 90,0 9-90,0 0 180,0-9-90,0 9 0,0 14-90,0-21 180,0 21-90,0-27 359,0 0-359,40-40 0,-30 30 0,30-30 0,-40 40-900,0 0 1,13 13-1,4 4 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8.89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113 84 6183,'-12'-13'810,"2"2"-630,10 11 1169,0 0-1259,26 40 90,-19-30-90,33 56 0,-37-46 90,23 24-180,-9-15 180,26 15-90,-23-25 0,7 21 89,-27-36 181,13 22-90,4-9 90,-1-1-180,24-2-90,-33-14 0,19 0-90,-26 0 90,27-14 0,-21 11 0,21-37-90,-27 34 0,13-34 89,-9 23 1,9-26 0,-13-3 0,0 12 90,-13-6-90,9 37 0,-9-37 0,13 34 0,-13-34 0,9 37 0,-35-24 90,19 10-180,-37 1 90,37 2 0,-46 14-90,56 0 0,-57 14 0,34-11-90,-13 24 0,16-24 0,3 24 0,24-24-180,-24 23-719,24-9 539,-10 0-2339,13-4 2070,0-13 719,13 26 0,-1-14 0,13 22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9.37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105 8 6273,'-41'29'720,"8"-6"-540,33-23 90,0 13-90,0-9 0,0 9-1,0-13 1,0 26 270,0-6-360,0 10 90,0-17-90,13 1 0,-10-11 90,10 10-90,-13-13 809,0 0-809,54-26 0,-41 19 0,40-19 0,-53 12 0,0 11 90,0-37-90,0 34 180,-13-34-180,9 36-1,-22-22-89,22 22 90,-9-9 0,13 13-899,0 0 539,-40 27-90,30-21-1169,-29 21 540,25-14 359,11-9 630,-10 9 0,17 6 0,2 4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39.65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62 1 6363,'-14'40'720,"10"-23"-540,-9 40 0,13-17 0,0-21 0,0 25-91,0-1 91,0-10-90,0 10 90,0 27-180,-14-30-90,11 29-90,-10-25-1349,13 15 1259,0-22 270,0 3 0,2-39 0,0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40.06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25 47 5914,'-13'-9'539,"2"1"-359,11 8 450,0 0-630,13 53 180,-10-39-90,10 52 90,-13-63-90,14 11 359,-11-14-269,24 13 90,-24-10-90,10 10 360,1 1-450,-11-11 269,10 10-269,-13-13 90,40-26-90,-30 19 270,30-33-270,-40 24 180,0-1-90,0-9 0,0 22-1,0-9-89,0 13 0,0 0 0,0-27 0,0 21 0,0-21 0,0 27 0,0 0 0,-14-13-270,11 10 90,-10-11-360,13 14-630,0 0 1,-30 37 0,-7 9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4:42.5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9:35.3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24575,'0'0'0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29:38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65 24575,'14'0'0,"18"0"0,12 0 0,27 0 0,9 0 0,-2 0 0,-6-4 0,-29 3 0,-12-3 0,-13 4 0,11 0 0,16 0 0,22 0 0,19 0 0,-8 0 0,-11 0 0,-26 0 0,-15 0 0,-10 0 0,-4 0 0,-4 0 0,-1 0 0,0 0 0,1 0 0,2-2 0,14-3 0,19-3 0,24 2 0,10-4 0,-6 4 0,-20 1 0,-19 1 0,-14 4 0,-8 0 0,-8 0 0,-3 0 0,-6-4 0,4 3 0,-1-4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0.23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73 141 6723,'-7'-11'3238,"-12"-12"-2518,16 20 1259,-10-24-1350,13 24-89,0-10 0,-13-1 449,9 11-629,-9-10 360,13 0-451,0 9 181,0-9-180,0 13-2564,0 0 0,46 0 1,11-1-1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1.56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271 77 6004,'-13'-9'629,"3"1"-449,10 8 3328,0 0-3418,0 14-90,0-11 90,0 10-90,0-13 0,0 0 90,-13 14-90,9-11 0,-9 10 90,13-13-90,0 13 0,0-9 0,0 9 0,-13 14 0,9-7 90,-9 23-90,13 0 0,0-23 0,13 20 0,-9-37 0,9 24 0,-13-24 90,13 23-90,-9-22 0,9 9 90,0 0-90,-10-9 90,37 22-90,-33-23 0,33 11 90,-37-14-90,37 13 90,-33-10-90,46 11 0,-47-14 90,61-14-90,-57 11 0,56-24 0,-46 24 0,23-23 0,0 9 0,-23 0 89,20 4 1,-37 13 0,24-13 0,-24 10 0,11-24 0,-14 24 450,13-50-360,-10 43 0,-3-57 0,-3 61 179,-24-48-269,24 48 0,-24-21 90,24 27-90,-23-13 0,-4-4 0,10 1 0,-20-11 0,37 24 0,-37-10-90,7-1 90,-1 11-90,-32-10 0,29 13 0,-9 0 90,19 0-90,1 0-180,19 0 180,-59 0-450,56 0-135,-42 5 1,-2 3 44,37-5-2968,-63 11 2519,77-14 989,-37 13 0,43-7 0,-17 12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2.27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16 156 6004,'-9'-3'989,"2"0"-629,7 3 3418,0 0-3598,80-13-91,-60 10 1,41-11 0,-3 1 0,-48 10 0,57-11 0,-34 14 0,27-13 90,13 10-180,-37-11 45,19 7 0,-4 1-45,-34 3 0,76-10-90,-60 13-270,27-14 180,-27 11-809,20-10 539,-46 13-989,19 0-270,-26 0 1709,0 0 0,4 8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4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162 117 6094,'-7'-15'719,"2"3"-539,5 12 4587,0 0-4677,13 0-90,-10 0 90,10 0 0,-13 0-90,0 0 180,40-26-90,-16 19-90,19-20 0,-30 27 0,14-13 0,-21 10 0,21-10 0,-1 13 0,-19 0 90,20 0-90,-1 0-90,-19 0 90,19 0 0,-26 0-90,27 0 90,-21 0 0,34 13 0,-36-10-90,22 24 90,-22-24 0,9 24-90,-13-24 90,0 10 0,0 14-90,-13-7 90,9 10 0,-22-4 0,22-23 0,-36 24 0,34-24-90,-34 24 90,23-24 0,-12 24 0,12-24 0,-23 37 0,33-33-90,-59 46 90,56-47 0,-56 48 0,59-48 0,-33 34 0,24-23 0,-14 12 0,13-12 0,-9 10 0,22-24 0,-22 24 0,22-24 90,-22 23-90,22-22 90,-9 9-90,13-13 90,0 0-90,67-13 0,-51 9 0,51-9 0,-28 0 0,-29 10 0,57-11 0,-61 14 0,61 0 0,-57 0 0,30 0-90,-14 0-180,-19 0 180,19 0-2518,-26 0 809,0 0 1799,14-13 0,-6 11 0,11-9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2.8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17 19 6183,'-9'-10'900,"1"2"-630,8 8 2158,0 0-2248,106 0-90,-79 0 0,44 5 0,-9 3 0,-56-5 90,61 11-90,-31-14 0,11 0 0,19 0 90,-29 0-180,9 0 180,7 0-90,-46 0 89,46 0-89,-46 0 180,46 13-180,-47-10 0,21 10 0,-27-13 90,13 0-180,-9 0 90,9 0-90,-13 0 180,0 0-180,-27 27 0,21-20 0,-21 19 0,14-13 0,10-9-90,-11 9-90,-12-13 90,19 0-90,-19 0 0,12 13 0,11-9-89,-10 9-1,13-13-450,-27 0-1888,20 0 2608,-46 13 0,58-4 0,-18 10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4.22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33 70 6273,'-1'-6'1440,"-1"2"-991,-11-9 1,10 9-90,-10-9 539,13 13 1350,0 0-2159,26 40-90,-19-30 90,19 43 0,-26-50 0,14 24-90,2-11 90,1 1-90,9 10 90,-9-11 0,0 1-90,-4-4 90,-13-13 90,0 0-180,26-27 0,-19 21 0,20-34 0,-27 37 0,0-37 0,0 33 0,0-19 90,13 12-90,-10-2 0,11-1 0,-14 4 0,0 13 0,0-27-90,0 21 180,0-21-90,0 27 0,0 0 0,53 27 89,-40-21-89,40 21 0,-40-14 0,-9-10 0,36 24 0,-34-24 0,21 11 0,-14-14 0,-10 0 90,11 0-90,-1 13-90,-10-10 1,10 11-1,-13-14-450,14 0-2338,-11 0 1528,10 0 1350,-13 0 0,9 11 0,1 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4.9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22 168 6453,'-12'-10'1080,"3"1"-810,9 9 2068,0 0-2248,53 0 0,-40 0 0,40 0 0,-40-13-90,-9 10 90,22-24 0,-22 24 90,9-10 0,-13-1-180,0 11 180,0-23-180,0 22 179,0-9 1,0 13-180,0 0 90,-13-13-90,9 9 0,-9-9 180,13 13 0,0 0-90,-13 40 0,9-30-90,-9 30 90,13-27-90,0-10 0,13 24 0,-9-24 90,22 24-90,-22-24-180,22 24 90,-22-24-270,22 24 90,-23-24-629,11 10-720,-1-13-180,-10 0 1799,11 0 0,-12 9 0,0 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5.7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265 34 6273,'-14'-2'1440,"-11"-13"-991,22 12-89,-10-10 90,13 13 180,0 0-361,-27 0 1,21 0-90,-21 0 0,27 0 0,0 0 450,-40 13-541,17 4 91,-20 12-90,29-12 90,1 10-180,10-11 90,-10 1-90,13-4 90,0 14-90,0-21 90,0 21-90,0-14 0,0-10 90,13 24-90,-10-24 0,10 11 0,14-1 90,-20-10-90,19 10 0,14-39 90,-17 6 0,20-23-90,-16 13 90,-24 13 90,11 4 180,-14 0-271,0 9 1,0-9-90,0 13 540,0 0-540,13 40 90,3-17-90,1 34 90,10-1-90,-11-19 90,14 32-90,0-22-469,0-1 469,0-2-61,0-15 61,-14 1 0,11 0 90,-11 13-90,28 17 90,-25-23-90,8 16 552,-27-50-462,13 24 158,-9-11-158,9 1-90,-13-4 179,-13 0-89,9-9 0,-22 22 0,22-22 180,-49 9-90,17-13 180,-11 0-360,-32 0 180,52-13-270,-29 9-720,29-36 271,24 34-2790,-11-47 1441,14 19 1888,0-25 0,1 11 0,0 4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6.84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81 201 6183,'-11'-28'990,"2"5"-630,9 23 5576,0 0-5756,-14 26-90,11-19 0,3 46 0,3-46 0,11 46 0,-1-33-90,-10 23 90,10-13 0,-13 0 0,14 13 0,-11-23-90,37 46 0,-33-56 0,19 57 0,-26-61-90,0 21 90,0-27-540,0 0 540,-26-40-90,19 30 90,-20-56 0,27 59 0,-13-33 0,10 37 0,-11-37 0,1 20 0,10-10 90,-24-10 0,24 20-90,-24-23 90,24 0-90,-10 10 0,13 3 90,0-10-90,0 20 0,0-10 0,13 4 0,4 9 0,-1 1 0,11-11 0,-24 24 0,37-11 0,-33 14 0,59 0 0,-56 0 90,30 0-90,-40 0 180,26 14-90,-19-11 90,33 24-180,-37-24 90,11 10-90,-41 14 90,7-21-270,-10 21-450,-10-14 270,20 4-539,-9-1 359,15-2-4047,14-14 4587,0 0 0,11 6 0,3 2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7.35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20 52 6363,'-11'-12'1440,"15"-11"-991,0 20-89,9-10-90,-13 13 1979,0 0-2069,13 40-91,-9-30 1,22 43 0,-22-50 0,9 24 90,13 2-90,-19-9 0,20 20-90,-14-23 90,17 13 0,-10 0 180,20-14-180,-37-3 180,10-13-180,-13 0 179,40 0 1,-30 0-180,30 0 180,-14-13-90,-19 10-90,20-24 90,-27 24-90,0-10 449,0-14-449,0 20 180,-14-32-90,11 35 0,-24-22-90,24 22-90,-37-22 90,34 23 0,-21-11-90,0 14 0,21 0 90,-47 0-180,46 0 0,-20 0-90,-12 0-270,2 14 91,-9-11-451,19 10-359,14-13-3868,9 0 5037,-9 0 0,14 12 0,-1 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48.31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395 2 6094,'-3'-1'899,"0"1"6027,3 0-6836,-66 13 0,49-10-90,-49 10 90,66-13-90,-27 14 90,20-11-90,-19 10 90,13-13-90,9 0 0,-9 0 0,0 14 0,9-11 0,-22 23 90,9-9-90,1 0 0,-11 9 0,24-22 0,-24 22 0,24-23 0,-10 11 90,39-1-90,-6-10 0,10 11 0,23-1 0,-30-10 0,20 10 0,11-13 0,-44 0 0,56 0 90,-59 0 0,19 0 269,1 14-269,-21-11 0,21 10 90,0-13-90,-21 0 0,21 0 0,-27 0 180,0 0-180,-40 27 0,3-7-90,-9 10 0,19-17 90,14-13-90,10 0 90,-37 13-180,33-9 0,-46 9 0,46-13-720,-32 13 271,35-10-2790,-9 11 1441,-14-14 1888,21 0 0,-8 11 0,29 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51.02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90 103 6004,'-16'-7'539,"3"1"-359,13 6 810,0 0-900,-27 0 89,20 0 1,-19 0-90,26 0 4048,0 0-3958,66-26-180,-9 19 0,19-20 90,4 27-180,-70 0 0,56 0 0,-19-13-360,16 10 270,-17-10-539,7 13 359,-46 0 0,19 0-1169,-26 0 1529,0 0 0,12 3 0,3 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51.44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10 52 6363,'-5'-12'990,"1"3"-720,4 9 1439,0 0-1619,40-14 0,-30 11 0,29-10-90,-39 13 179,0 0-179,40 0 0,-30 0 90,30 0-90,-40 0 90,0 0 0,27 0-90,-21 0-90,21 0 90,-27 0-945,0 0 1,9 6 0,3 3-1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51.68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201 16 6273,'-12'-9'360,"3"3"-180,9 6 2249,0 0-2429,-80 0 0,60 0 0,-59 0-90,79 0-585,0 0 0,2 4 1,1 0-1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5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214 24 6183,'-1'-13'720,"-1"2"-540,2 11 0,0 0 0,-27 53 0,21-39-90,-21 52 89,27-63 181,-26 64-270,19-54 0,-33 53 0,37-49-90,-10 0 90,-1 9 0,11-23 0,-10 24 90,13-24-90,-14 37 90,11-33-90,-10 33 0,13-37 0,0 10 89,0-13-89,0 0-90,40-40 0,-30 30 0,30-29 0,-40 39 90,26-14-90,-19 11 0,19-10 0,-26 13 0,14 0 0,-11 0 0,10 0-90,-13 0 90,0 0 0,40 13 0,-30-10 0,30 11 0,-27-1 0,-10-10 0,11 11 180,-1-1-90,-10 3 90,11 1-180,-1 10 270,-10-24-180,-3 23 90,-16-9-180,-1 0 180,-36 23-180,43-34 90,-57 34 0,48-23-90,-25 12 0,28-12-450,-11-4 180,24-13-3058,-10 0 3328,13 0 0,-28-17 0,-6-4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52.64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19 17 6094,'-10'-9'899,"2"1"-629,8 8-90,0 0 90,66 13-91,-49-9 1,76 22 0,-60-9 0,0 0-90,7 9 180,3-9 90,7 26-360,10-23 0,-4 20-180,-22-24-1169,9 14 719,-27-13 630,-2 9 0,-3-18 0,2 10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53.01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 15 5914,'-12'-8'359,"2"2"-179,10 6-90,0 0 180,14 26-180,-11-19 0,10 19 90,0-12-90,-9-11 0,9 10 90,-13 0 90,13 4-181,-9 0 91,22-4-90,-23-13 0,24 13 0,-24-9-90,11 9 0,-14-13-90,39 0 0,-29 0-90,30 0-539,-40 0 584,0 0 0,7 5 0,2 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53.64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527 29 6094,'-12'-16'629,"2"4"-449,10 12 1709,0 0-1709,-53 26 0,39-19 0,-52 33 0,63-37-1,-24 24-89,24-24 90,-24 24 0,11-11-90,-1 1 0,-9 23 0,22-20 0,-22 23 0,9-27-90,-13 24 0,14-33-450,-24 59-1439,7-29 990,-14 23 899,17-31 0,20 4 0,14-9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54.0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317 0 6543,'-19'8'1170,"4"12"-811,15-16-89,-13 35 90,9-19-90,-22 23 90,9-13-180,1 0 89,-11 0 91,11 17 0,2 2-180,-6-2-135,-2 9 0,4-3-135,15-19-180,-24 9 90,24 0-1529,-23-10 720,22 24 989,-22-24 0,33 1 0,-6-14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2:59.04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1172 25 6004,'-53'-5'449,"11"2"-359,42 3 270,0 0-270,-27 0 0,21 0 0,-21 0 90,27 0-180,0 0 180,-40-13-90,30 9 0,-70 4 0,44 4-90,-11 9 89,-6 0 1,20-9 0,-27 9-90,27-13 0,-20 13 90,46-9 0,-59 22-90,43-23 0,-20 11 0,3-1 90,20 4-90,-10-1 0,-10 11 90,33-24-90,-32 24 0,35-24 0,-36 24 90,34 2 0,-34 18-90,37-14 0,-24 20 0,24-33 90,-11 23-90,14-26 0,-13 23 0,10-34 0,-10 34 0,13-23 0,0-1 90,13 24-90,-10-20 0,10 23 0,-13-26 0,14 36 0,-11-30 90,10 60-180,-13-46 90,0 6 90,14 10-90,-11-16 0,10 22 0,-13-2 0,0-11 0,0 14 0,0-13 0,0 9 0,0-23 90,0 37-90,0-34 0,0 34 0,0-23 0,0 39 0,0-33 0,0 4 0,0-18 0,-13 21 90,10 7-90,-4-17 0,0-1 0,7 1 0,0 20 90,0-24-90,-13 27 0,10-23 0,-11 7 0,14-1 0,0-20 0,14 61 90,-11-18-90,10 14 0,-12-34 0,-2-5 0,1-1 0,0 44 0,0-47-161,-6-1 1,-1 1 160,4 3 45,-9 21 0,-3 2-45,-1-13-541,7-6 0,1-1 541,-5 0-258,-1 17 258,11-6 0,-10-18 0,0 1 0,9 27 0,-3-26 0,1 0 0,6 16 0,0 16 89,13-37-89,-9 27 0,9-23 0,0 46 0,-10-42 90,37 32 188,-33-26-233,19-10 0,1-1-45,-20 8 0,5-1 0,2-3 1084,0-16-1084,2 33 389,1-37-299,9 23-90,-22-9 180,35 39-180,-32-20 0,20 7 90,-14-29 0,4 25-90,-1-29-441,11 43 441,-24-50 90,24 37-90,-24-33 0,23 32 0,-22-35 90,22 35-180,-9-32 180,13 33-90,0-51 0,-14 35 0,11-8 90,-11 17-90,1 10 0,10-13 0,-24-14 0,24 24 0,-24-47 531,23 31-531,-9-25 90,13 31-90,-14-10 90,11 6-90,-10-26 90,13 14-90,-1 2 0,15 14 90,-25-14-90,48 11 0,-31-24 90,24 10-90,10-13 45,-13-2 0,2 0-45,31 9-649,-7-2 0,0 0 649,0-2 30,-18-11 0,10 3 0,-6-2-30,-13-5 0,1 0 0,11 5 0,7 3 0,-9-5 90,30-1-90,-24 7 0,-1-1 0,25-20 0,-18 21 0,0 0 45,-22-23 0,1-2-45,11 10 0,8 4 0,-7-4 0,-7-9 0,-1-3 0,24 7 0,-1 0 0,-31-7 0,-3 0 0,43 0 0,-36 0 0,2 0 0,7-7 0,1 0 0,-4 7 0,0-3 45,3-9 0,1-2-90,10 7 0,2-3 90,12-17 0,1-3-45,-12 13 0,2-2 0,-11-2 0,3-4 0,-10 1 0,-13 2 0,-2-2 0,29-12 0,0-1-285,-21 5 0,-4 1 0,-2-1 0,-1 1 0,30-15 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3:00.82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1 120 5914,'22'-22'449,"-20"11"-359,38-2 90,-37 13-90,37 0 90,-33 0-90,46-13 0,-46 9 180,46-9 0,-20 13-180,27-13 179,13 9-179,-37-9 45,20 11 0,-5 4-45,-35-2 0,34 1 0,6-2-90,-6-12 180,27 23-135,-28-15 0,1 0 135,30 18-180,-23-13 0,2 0-277,-5 7 1,-2-1 366,41-2-45,-35 9 0,-3 0 45,12-9-45,9 14 0,0 3 45,-13-1-45,14 0 0,-4 3-45,-33 7 45,32-8 0,5 0 45,-14 11-90,0-18 0,0 0 0,-3 11 0,0-9-72,-5 3 0,3 3 72,-9-6 0,1-1 0,9 5 0,2 1 45,11 0 0,-5-1-45,6 13 0,-10-7 0,1 2 45,-19-6 0,-1 1-45,3 5 0,-1 1 90,30 17-90,-25-12 0,-5 0 0,-6 1 45,1-7 0,1-1 44,4 1-613,14 1 614,-14 0-90,11 13 90,-11-9 0,1 9 45,0-3 0,2 3-45,8 13 0,-13 1 0,-2-1 0,1-6 180,0 33-180,-10-33 45,-4 6 0,-1 1-46,5-1 1,-11 6 0,-1-1-90,9-8 135,-8 9 0,-1 2-135,12 6-378,-11-20 0,0-1 1,10 12-1,2-1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3:03.76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22 902 5824,'-12'-3'90,"2"1"-90,10 2 0,80 0 90,-60 0-90,31 0 0,4 0 179,-8 0-179,-11 0 180,57 0-90,-79 0 45,47 0 0,10 0-45,-11 0 0,8 0 0,7 0-45,-9 0 0,1 0 45,15 0 0,2 0-90,-12 0 0,-1 0 45,-6 0 0,-1 0-45,-6 0 0,-3 0-1213,28 0 1213,-32 0 0,1 0 90,34 0-90,-9 0 0,12 0 90,-12 0-90,9 0 0,-35 1 0,1-2 45,0-5 0,5-1-45,11 6 0,8 2 0,-7-4 0,-6-10 0,0-1 29,13 11 1,9 4 0,-10-2-30,-17-5 0,0-1 0,40-1 0,3 2-378,-23 5 1,0-1 407,-10-6 0,3-3 0,-4 3-30,4 7 0,1-1 0,5-6 0,7-3 0,-9 4 0,-19 5 0,1 0 0,26-6 0,12-2 0,-11 2 0,-22 6 0,-1 0 0,8-1 0,6-2 0,-7 0 0,-11-2 0,-1 1 0,29 4 0,-1 0 0,-27-4 0,-1-1 45,24 0 0,0 1-45,-25 4 0,-1 1 0,17-6 0,1 0-164,-11 7 1,1 0 163,14-6 0,-3-1 0,10 4 0,9-5 0,-11 2 0,-55 6 0,71 0 0,6 0-679,-54 0 679,51 0 0,-20 0 1040,-1 0-1040,18 0 45,-28 0 0,1 0 443,26 0-488,-22 0 0,-1 0 0,23 0 0,-26 0 0,-1 0 0,28 0 0,-33 0 0,4 0 0,18 0 0,1 0 0,-14 1 0,0-2 0,20-5 0,3-1 0,2 6 0,-6-1-265,-32-5 0,-1 1 265,20 5 0,-5 2-188,2-1 188,14 0-48,-16 0 0,8 0 48,17 0 0,1 0 0,-16 0 0,-2 0-556,5-7 1,-8 0 555,-6 4 0,-9-4 0,2 1 0,23 6 0,-2 0 0,-8 0 613,-35 0-613,35 2 0,1-4 0,-30-12 0,11 12 0,17 3 0,-11-3 0,12-11 30,-10 7 0,11 2 0,-10 0-30,23 1 0,-15-5 0,13-2 0,-11 2 256,-23 6 1,-1 0-257,16-1 0,8-2 0,-9 0 0,-21-2 0,-1 1 0,22 4 0,9 2 0,-8-2 0,-16-4 0,1-1 0,18 2 0,11 0 0,-12 2 0,-22 1 0,-1 1 0,28-4 0,11 0 0,-10 1 0,-22 4 0,1 0-361,24-3 0,12-3 0,-11 2 361,-24 3 0,-1-1 0,26-6 0,11-3 0,-11 3 45,-20 6 0,0 1-45,20-3 0,10 0 0,-13-2 0,-28-1 0,-2 1 30,15 5 0,8 2 0,-8-4 15,-9-10 0,1-1 15,16 12 0,11 3 0,-8-3-60,-9-11 0,1-1 30,12 12 0,8 4 0,-10-5 15,-13-10 0,-1 0-45,7 10 0,7 5 0,-7-5 0,-7-10 0,1 0 105,5 9 1,6 5 0,-2-2-106,10-5 0,0-1 0,-9 6 0,5 3 0,-5-3 0,9-5 0,1-1 30,0 5 0,8 2 0,-12-2-30,-18-4 0,0-1 0,16 6 0,9 1 0,-12 1 0,-26 0 0,-1-2 30,19-2 0,11-3 0,-10 2-30,-16 2 0,0 1 0,24-3 0,11 0 0,-10-2 0,-24-1 0,-3 1 0,26 5 0,-2-1 0,10-12 45,9 13 0,4 2-45,-41 0 0,1-2 0,38-5 0,0-1 0,-33 6 0,-4-1 45,2-5 0,0 1-45,5 5 0,4 2 0,-3-1 0,5 0 0,-8 0 0,-12 0 0,1 0 30,36 0 0,15 0 0,-14 0-30,-31 0 0,-2 0 30,13 0 0,9 0 0,-12 0-30,24 0 45,4 0 0,2 0-45,-42 0 0,-1 0 44,40 0 1,4 0-34,-27 0 0,0 0 19,-5 0 0,3 0 0,-1 0-30,21 0 0,-2 0-267,6 1 1,-5-2 266,-29-6 0,-5 0 90,37 4-90,-42-4 0,1 1 0,-1 5 0,1 2 0,40-1 45,-8-7 0,2 0-45,-33 6 0,0-1 0,39-5 0,-1 1 0,5 6 45,-29 0 0,-5 0-45,-8 0 180,31-6 0,2-2-1,-17 5-89,-3-4 0,-5 1 1293,-22 6-1113,-13 0 1125,-21 0-1125,61 0 136,-57 0-316,56 0 1148,-59 0-1778,19 0 91,-26 0-496,0 0 1,9 6-1,1 1 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3:04.890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 18 6004,'-6'-10'539,"1"2"-359,31 21 0,-19-9-90,20 9 0,-27-13 90,53-13-90,-40 9 0,40-9 90,13 13-180,-49 0 90,49 0 0,-26 0-90,-30 0 0,57 0-90,-61 0 0,21 0 0,-27 0-540,40 0 270,-30 0 0,30 0 360,-40 0 0,4 11 0,1 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3:05.63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127 1 6004,'-17'11'449,"10"-10"-359,-6 12 0,13-13 0,0 0 0,-14 0 0,11 0 0,-10 0-90,13 0 90,0 0 90,-13 13-90,9-9-90,-9 9 0,0 0 0,9-9 90,-9 9-90,13-13 449,0 0-359,53 0 0,-40 0-90,41 0 90,-54 0-90,53 0 0,-40 0 0,40 0 90,-26-13-90,-21 9 90,61-9-90,-57 13 0,30 0 0,-14 0-270,-19 0-539,19 0-91,-26 0 900,0 0 0,3 6 0,1 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33:06.224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79 6183,'91'-11'720,"8"3"-540,-92 8 0,59 0 0,-56 0-90,57 0 90,-61 0-90,61-13-1,-57 9 1,56-9 90,-33 13 0,27-13-180,0 9 0,-27-9-1529,20 13 1169,-46 0 360,19 0 0,-17 5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3.0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277 372 6094,'-4'-24'719,"1"5"-539,3 19 180,0 0-180,-13-27-90,9 21 90,-9-21-1,13 27-89,0 0 180,-13-13-90,9 10 90,-9-11-90,13 1 360,13-17-450,-9 10 179,9-20-179,-13 37 90,27-37-90,-21 34 0,21-21 0,-14 14-90,-10 9 0,11-9 90,-1 0 0,-10 9-90,10-9 0,-13 13 180,0 0-180,14 40 0,-11-30 0,24 43 90,-24-50-90,10 24 0,1-10 0,-11 12 0,10-12 90,-13 10-90,0-24 0,0 10 0,-13 14 0,10-21 90,-37 34 0,33-36-90,-46 9 90,33 0 0,-10-10-1,-10 24 1,7-24-90,-13 24 0,16-24 90,-10 11-90,33-14-90,-33 13-89,37-10-91,-10 10-90,-1 1-1259,11-11-270,-10 10 1889,13-13 0,2 5 0,1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5.4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1 161 6273,'15'-22'1350,"10"4"-991,-22 18 1,24-13-90,-24 9-90,37-9 270,-34 13-360,34-13 0,-36 10 0,35-24-360,-19 24 90,10-11 180,10 1 0,-7 9 0,26-10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6.2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562 20 6183,'-96'-11'900,"19"3"-630,63 21-90,11-10 90,-23 24-91,22-24 91,-22 24-90,22-24 0,-22 24 90,9-11 180,-39 41-360,32-34 90,-42 43-91,59-59 181,-32 59-270,35-42 90,-22 32-90,22-39 90,-9 9-90,13-22 90,0 9-90,13 14 90,-9-21-90,22 34 90,-9-37 0,-1 11-90,-2-14 90,26 0-90,-30 0 90,29 0 0,1 0 0,-30 0 0,57-14-90,-61 11 180,34-10-180,-37 13 90,11 0 0,-1-14-1,-10 11 1,11-37 90,-14 34 0,0-21 90,0 14-180,0 9 180,-27-22-270,20 23 180,-46-11-180,47 14 90,-48-13-90,48 10-90,-87-11 0,76 14-90,-49 0 0,66 0-1259,0 0-180,-40 0 449,30 0 361,-30 0 809,40 0 0,12 5 0,3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7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68 6363,'48'12'1080,"-10"-2"-810,-38-10 1169,0 0-1259,40 0 0,-30 0 89,30 0-89,-40 0 180,0 0-180,40-13-90,-30 10 90,30-11 180,0 14-180,-4 0-1,37 0 1,0 0 0,-10-13-180,10 10 90,0-10 0,-36 13-90,29 0 0,-59 0 0,46 0 0,-46 0-360,19 0 180,1-14-89,-21 11-91,21-10-1709,-27 13 1821,0 0 1,10 11 0,2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7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10 6453,'-1'-5'1080,"0"1"2158,1 4-3238,0 40 90,0-30 0,13 56 0,-9-46 0,9 10-90,-13-4 90,0-9 0,0 13-90,0-14 89,0 38-89,0-44-89,0 43 89,0-50-450,0 24 270,0-24-720,0 10-449,0-13 966,0 0 1,13 12 0,3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8.7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76 115 6004,'-11'-14'719,"2"3"-449,9 38-90,0-20 0,0 19 0,0-26 0,14 14-90,-11-11 89,10 10 181,-13 0-270,14 17 90,-11-10-90,10 7 90,0-1-90,-9-19 180,22 33-180,-22-37 0,9 10 0,-13-13 0,0 0-1,13 14 91,-10-11-90,11 10 90,12 1-180,-19-11 180,20 10-180,-27-13 180,53-13-180,-40 10 0,40-11 0,-40 1 90,-9 10-90,9-11 0,0 1 0,-9 10 180,22-10-180,-9-14 180,13 7-90,-14-10 359,-3-10-359,-13 34 90,0-34-90,0 37 90,-26-37-180,6 33 90,-23-33 0,26 37-90,-36-24 0,43 24 90,-43-10-90,50 13 0,-50-14 0,43 11 0,-30-10 0,40 13 0,-14 0 0,11 0-90,-10 0 0,13 0-270,0 0 90,-40 13-359,30-10 269,-43 11-1529,50-14 900,-24 13 989,24-10 0,-22 29 0,10-9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30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26 142 6004,'-15'-12'809,"4"2"-539,11 10 4587,0 0-4767,40-27 0,-30 21-90,30-21 90,-40 27 0,0 0 0,26-13-90,-19 9 90,46-9-90,-46 13 0,46 0 90,-47 0-90,61-13 0,-57 9 0,43-9 0,-50 13 0,50 0 0,-43 0 0,30 0 0,-40 0 0,27 13 0,-21-9 0,21 9 0,-14-13 0,-10 0 0,24 13-90,-24-9 90,11 9 0,-14 0 0,0-9 0,-27 35 0,20-32-90,-32 33 90,35-24 0,-36 14 0,34-13-90,-47 10 90,46-24 0,-33 23 0,10-9 0,10 13 0,-6-14 0,-1 11 0,21-24 0,-21 11 0,27-14 180,0 0-90,13 26-90,-9-19 0,9 19 0,27-26 0,-30 0 90,30 0-90,-1-13 0,-29 10 0,42-5 0,3 3 90,-39 5-90,77 0 0,-86 0 0,59 0 0,-56 0 0,57-14 0,-61 11 0,47-10 0,-46 13 0,20 0 0,-27 0-90,0 0 0,26 0 0,-19 0-90,19 0-180,-26 0-1259,0 0 1259,27-14-1079,-20 11 540,19-10 179,-26 13 720,0 0 0,7 12 0,1 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31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7 6183,'-16'-3'630,"3"0"-450,13 3 2069,0 0-2069,-13 40-180,10-30 90,-10 29 0,13-25-1,0-11 1,0 24 0,0-24-90,0 10 90,13 0 0,-10-9 0,10 22 0,1-9-90,-11 0 90,10-4 0,-13-13 0,0 0-90,27 0 90,-20 0-90,19 0 0,-26 0 180,0 0-180,40-13 0,-17-4 0,20 0 0,-29 4 90,-1 13-90,-10 0 0,11 0 0,12-13 90,-19 9-90,19-35 180,-26 32 0,14-33-180,-11 37 89,10-24-89,-13 24 0,0-10 0,0 13 180,0 0-180,-26 53 0,19-40 90,-20 40-90,27-40 0,0-9 0,0 22 0,0-22 0,14 49 0,-11-43 0,10 43 90,-13-37-90,0 28 0,14-11 0,-11 10 0,10-26-90,0 9 90,-9-23 0,9 24-180,-13-24 90,13 24-179,-9-24-451,9 24 450,-13-24-1529,0 10 900,0-13 899,0 0 0,8 13 0,2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17.6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 29 6094,'-15'-16'989,"3"3"-719,12 13 2248,0 0-2518,-13 27 0,10-21 0,-11 21 90,14-27 90,0 0-180,0 26 0,0-19 0,0 20 0,0-27 0,0 0 0,0 13 0,0-10 0,0 11 0,0-14 0,0 0 0,0 26 0,0-19 0,0 19 0,0-26 0,14 14 0,-11-11 0,10 10 0,-13 0 0,0-9 0,0 9 0,0 0 0,0-9 0,0 22 0,0 4 0,0-10 0,0 20 0,0-24 0,0 1 0,0 23 0,0-33 0,0 32 0,0-22 0,0 0 0,0 22 90,0-19-90,0 10 0,0-3 0,0-24-90,0 50 90,0-43-90,0 43 90,0-23 0,0 3 0,0-3 0,0 23 0,0-43 0,0 44 0,0-38 0,-13 27 0,23-10 0,-20 24-90,23-24 90,-13 24 0,0-38 0,0 48 0,0-44 0,0 34 0,0-28 0,0 28 0,0-34 0,0 44 90,0-61-90,13 61 0,-9-31 90,9 24-90,-13-17 90,0 14 0,13-8 0,-9-2-90,9 19 90,0-16 0,-10 26-90,11-3 90,-14-13 90,0 13-180,0-10 90,6-12 0,1-2 0,-4 4 0,11 30 0,-14-36-1,0 12 1,0-12 90,13 36-90,-10-30 0,24 33-90,-24-26 180,10 26-90,1-33 0,-11 44 0,10-47 0,-5-2 0,-2 3-90,-3 16 45,4-17 0,-1-1 45,-6 1-45,-1 4 0,2 2 45,12 0-45,-11 7 0,0 0-45,11-10 90,-13 44-90,0-61 90,0 47-1,0-33 1,6-1 0,1 2 0,-3 15-90,3-15 0,-1-2 90,-6 0 0,13 48-90,-9-58 45,3 16 0,-1 0-45,-6-15 90,0 43 0,13-37 0,-10 14-90,11-13 180,-1 36-180,-10-44 90,11 58-90,-14-74 90,0 70-90,0-80 90,0 80-90,0-83 0,0 43 90,0-23-90,0 3 0,0-3 0,0-3-90,0-24-630,0 24 270,0-24-2518,0 10 1439,0-13 1529,0 0 0,-35-52 0,-9-14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0.2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0 171 6004,'0'-12'539,"0"3"-449,0 9 1619,0 0-1619,14 0 0,-11 0-90,10 0 90,-13 0 900,0 0-990,40 0 89,-30 0-89,30 0 180,-40 0 90,0 0-270,26 0 90,-19 0 0,20 0-90,-27 0 90,0 0-90,39 0 90,-29 0 0,57 0-90,-61 0 90,48-14 0,-48 11-90,47-10 0,-46 13 90,19 0-90,1 0 0,-20 0 0,59 0 0,-56 0 0,56-14 90,-59 11-90,20-10 0,-1 13 0,-19 0 0,46 0 0,-46 0 0,46 0 0,-47 0 0,21 0 0,-27 0 0,27-13 0,-21 9 0,47-9 0,-46 13 0,33-13-90,-37 9 0,37-9 90,-33 13-90,19 0 90,-13-13 0,-9 10-90,9-11 90,-13 14 0,0 0 0,27 0 0,-21 0 0,21 0-90,-27 0 450,0 0-360,-14 40 0,11-30 0,-10 30 0,13-40 0,0 0 0,0 13 0,0-10 0,0 37 90,0-33 0,0 33-90,0-37 90,0 24 0,0-11 0,13 14-1,-10 13 1,37 4-90,-33-1 90,20-3-90,-14 1 90,3 2-90,1-13 90,23 34-90,-34-57 0,13 34 0,2 5 90,-4-23-90,0 57 0,9-50 0,-9 50 0,-1-43 90,-2 57-90,-14-61 0,13 34 0,-10-24 90,24 41-90,-24-34 45,4 2 0,-1-1-45,-6-14 0,0 56 0,0-46 45,7 0 0,0 0-45,-4 3 90,24 43-90,-24-46 0,4-1 0,-1 2 0,-6 15 0,6-15 0,1-2 0,-3 0 0,3 6 0,-1 0 0,-6 2 45,0 12 0,0 1-45,0-14 0,0 0 0,0-2 0,0-4 0,0 36 0,0-23 0,0 37 90,0-34-45,-1-9 0,2-1 45,12 10 0,-9 34-90,9-50 90,-13 46-90,0-56 90,0 56-90,13-59 90,-10 19-90,11-13 0,-14 17 0,0-10 0,13 20 90,-10-24-90,11 1 0,-14-4 0,0-13 0,13 26-90,-10-6 180,11 10-90,-14-4 0,0-23 0,0 37 0,0-47 0,0 30 0,0 1 0,0-24 89,13 66-89,-10-50 0,10 27 0,-13-23 0,0 20 0,0-37 0,14 37 0,-11-47 90,10 57-90,-13-70 0,0 56 0,0-59 90,14 59-90,-11-29 90,10 36-90,-13-40 0,13 20 0,-9-33 0,9 36 0,-4-30 0,3 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0.4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168 1 9242,'-12'3'-1979,"3"-1"1799,-4 11 1979,9-10-3598,-22 24 1709,23-24 900,-11 11-810,-12-1 629,19-10-1978,-19 10 1619,26-13-810,-14 14 540,11-11 0,-7 12 0,13-14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3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168 194 6363,'-10'-8'990,"28"15"-720,-11-3-90,19 9 89,-26-13 271,0 0-360,40-13-90,-30 9 0,30-9 90,-27 0-90,-9 9 270,35-9-271,-19 0 1,10 10 90,-3-24 0,-11 24-90,1-11 90,-4-12-90,-13 19-90,0-19 90,0 26 0,-26-14 0,19 11 0,-59-10-90,56 13 0,-70 13 0,70-10 90,-70 37-90,70-33 0,-43 33 0,23-24 0,11 14 0,-21 0 0,23 0 0,0-13 0,4-4 0,13 0 90,13 4-90,-9-1-90,36-2 0,-34-14-90,21 0 0,13 0-90,-30 0-90,29 0-2608,15-14 2968,-41 11 0,74-8 0,-45 15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0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0 6543,'-41'12'0,"13"3"0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21.0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1274 228 6453,'-10'-10'450,"-12"14"-540,19 0 270,-11 9 90,14-13-360,0 0 360,-26 0-630,19 0 450,-20 0 0,27 0 1799,0 0-1709,-26-13-180,19 9-90,-46-22 180,47 23-90,-21-11-90,14 14 180,9 0-90,-36-13-90,34 10 90,-34-11 90,37 14 539,-37-13-539,20-3 180,-10-1-180,-23 4 90,43 13-180,-43-14 90,50 11 0,-11-10-90,-12 13 90,19 0-180,-46-14 90,46 11 90,-46-10-90,47 13-90,-48-13 180,48 9-180,-21-9 90,27 13 0,-40 13 0,30-9 0,-29 9-180,39-13 360,-27 0-270,20 0 90,-19 0 0,12 13 90,11-10-90,-23 11 0,-4-1 90,10-10 90,-20 24-90,37-24 90,-11 11-1,-12-1-179,19-10 90,-19 10 0,12-13-90,11 0 0,-10 0 90,13 0-90,-14 14 0,11-11 0,-10 10-90,13-13-359,0 0 179,-27 0-180,21 0 0,-21 0-359,27 0 66,0 0 1,10 12 0,2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35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23 192 5824,'-12'-7'180,"2"2"-90,10 5 1619,0 0-1709,40-40 89,-30 30-89,30-30 90,-40 40 180,0 0 0,26 0-180,-19 0 0,19 0 0,-26 0 180,27 0-180,-20 0-90,19 0 90,-26 0 0,40-13 0,-30 10 0,56-10-90,-59 13 90,86 0-90,-76 0 0,37 0 0,-2 0 0,-42 0 89,69 0-89,-69 0 0,57 0 0,-34 0 90,27 0-90,-27 0 0,33 0 0,-56 0 0,57-14 0,-21 11 0,17-10 0,-16 13 0,19 0 0,-56 0 0,70 0 0,-70 0 0,30 0 0,-40 0-90,26 0 90,-19 0-89,46 0-1,-46 0-90,46-14 180,-47 11-90,21-10 0,-27 13 90,40 0-90,-30 0 90,30 0 0,-40 0-90,26 0 0,-19 0-270,19 0 180,-26 0-315,0 0 0,5 8 1,0 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36.2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9 139 6004,'-5'-11'629,"2"3"-449,3 8 3688,0 0-3778,0-13 0,0 9 0,0-9 90,39 13-180,-2 0 0,9 0 180,47-13-91,-49 9-89,9-2 0,7-1 45,-7 0 0,-4 1-45,8 2 45,-2-1 0,-4-3-45,-14-5 90,36 10-90,-40-11-180,20 14 90,-20 0-89,0 0 89,-6 0-90,-27 0 90,0 0-90,27 0 0,-21 0 90,21 0-180,-27 0-180,0 0 271,40 0-1,-30 0 0,29 0-90,-39 0-315,0 0 0,1 4 1,0 0-1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37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1 118 6094,'19'-2'1619,"-18"-7"-1440,26 22 1,13-13 0,-30 0 0,30 0 0,-1 0 0,-29 0 0,30 0 180,40-13-180,-47 10-46,47-2 1,3-3-45,-37-6-180,14 12 1,3 1 179,14-12 0,2 13-1285,8 0 1285,-14 0-90,-10 0 90,23-14 0,-23 11-190,-5-4 0,-3 1 100,-12 6 45,14 0 0,-8 0-45,-39 0 139,30 0-139,-40 0 1097,27 0-1097,-21 0 158,21 0-248,-27 0-90,40-14 180,-30 11-90,30-10 0,-40 13 0,0 0 1,26 0-181,-19 0 180,19 0-90,-26 0-180,0 0 180,27 0 0,-20 0 0,19 0 0,-26 0-248,0 0 1,39 11 0,11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37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1 145 6273,'64'-14'1079,"0"1"1,9-1-900,20 0-1828,-56 14 1738,36 0 89,-40 0-323,47-13 234,-40 10 169,46-11-79,-53 14-180,47 0 180,-53 0-180,69-13 90,-46 10 0,-4-10 0,7 13-90,-6 0 90,16-14-90,-17 11 862,7-10-952,-46 13 402,20 0-582,-27 0-315,0 0 0,11 10 1,3 3-1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38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12 164 6543,'-7'-7'1080,"2"0"-811,5 7 271,0 0-360,27 0 0,-20 0 0,19 0 0,-26 0-90,0 0 90,40 0-90,-30 0 359,83-13-359,-80 10 45,43-11 0,8 1-135,-21 10 90,27-11 0,-1 1 0,-25 10-45,22-2 0,0-3-45,-22-6 45,13 13 0,-2-1-45,-18-11-90,29 13 90,-32-14-90,-1 11 0,-7-10 0,1 13-180,-20 0 90,19 0 0,-26 0-562,0 0 0,39 16 0,11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39.4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1 262 6094,'10'-13'719,"-8"3"-449,11 10-90,-13 0 0,26-13 0,-19 9 0,20-9-1,12 13 1,-29 0 360,83-13-450,-53 10 90,47-11-90,-54 14 90,60-13-90,-77 10 0,77-24 0,-46 24 0,42-10-90,-35 13 89,6-7 1,-1 0-90,-16 4 90,21-10 0,-2-1 0,-22 11-90,53-10 90,-43-1 0,13 11-90,7-10 0,-50 13 0,46-13 0,-56 9 0,30-9-180,-13 13 90,-21 0 0,47 0 0,-46 0 0,19 0 1,-26 0-631,0 0 0,8 10 1,1 3-1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41.2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318 131 5914,'-11'-6'269,"3"1"-179,8 5 2339,0 0-2339,13-14-90,-10 11 0,11-10 90,26 13-90,-30 0 90,56 0 0,-6-13 0,6 9-90,-6-9 90,-7 0-90,-20 9 0,40-9 90,-36 13-90,22 0 0,1 0 0,-13 0 0,10-6 0,-1-1 0,-23 3 0,33-9 0,-29 13 0,9 0 0,-19 0 90,13 0-180,-30 0 180,30 0-180,-14 0 180,-19 0-90,19 0 0,-26 0 0,0 0 0,-93 0 0,70 0 0,-70 0 0,53 0 0,30 0 0,-56 13 0,33-9 0,-40 9 0,36-13 0,-43 0 0,31 0 0,-1 0 0,-17-13 0,61 9 0,-61-9 0,31 13 0,-50 0 0,49 0 0,-43 0 0,70 0 0,-69 0 0,69 0 0,-57 0 0,61 0 0,-61 0 0,57 0 0,-56 13 0,59-9 0,-19 9 0,-14-13-90,30 0 90,-30 0 90,40 0-788,0 0 1,10 3 0,2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51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21 6004,'-2'-11'629,"0"1"-449,2 10-180,0 0 0,2 10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4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14 6183,'-2'-8'990,"0"2"-720,2 6 90,0 0-181,-39 40 1,29-30 0,-44 43 0,51-36 0,-10-1 180,0 37 180,9-30-451,-9 47 451,0-37-360,9-3 90,-9-3-90,13-24 539,0 10-629,0-13 1889,0 0-1799,-13-53 0,10 40 90,-11-40-180,28 26 90,-11 21-90,10-34 90,-13 37-91,27-37-178,-21 33-361,34-33 90,-23 24-3058,26-14 1799,3 13 1619,1-9 0,-8 31 0,-14-6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54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5 6094,'-4'-2'629,"1"0"1980,3 2-2609,0 40 0,0-30 0,0 30 0,0-40 0,0 0 0,0 26 0,0-19 0,0 33 0,0-37 0,0 10 0,0 1 0,0-11 0,0 10 0,0 14 0,0-21 90,0 34-90,0-37 0,0 24 0,0-24 0,0 24 0,0-24 0,0 37 90,0-33-90,0 33 0,0-37 0,0 23 0,0-22 0,0 22 0,13 4 0,-9-10 0,9 20 90,-13-37-90,0 24 89,0-24 1,0 24-90,0-24 0,0 37 90,0-33-90,0 32 90,0-35-90,0 22 90,0-22-90,0 9 0,0 13 0,0-19 90,0 33 0,0-37-90,0 37 0,0-33 90,0 33-90,0-37 90,0 23-180,0-9 180,0 0-180,0 9 180,0-22 0,13 35 0,-10-32-90,11 33 90,-14-24-90,0 1 90,0 10 0,0-24 0,0 37-90,0-34 90,0 34-90,0-23 90,0 26-90,0-23 90,0 20-90,0-24 0,0 28 0,0-25 90,0 21-90,13-23 89,-10 13 1,11-14-90,-14 11 90,0 3 0,13 3-90,-10 10 90,11 0-90,-14-9 90,0 22-90,0-36 0,0 20 90,0-10-90,-14 3 90,24 23 90,-33 4-180,33-23 0,-23 29 90,13-46 0,0 36-90,13-22 90,-10 22-90,11-36 0,-28 33 90,11-20-90,-10 27 0,13-13 90,0-4-90,0 0 0,0-10 0,-14 24 90,11-24-90,-10 10 90,13 0-90,0-23 90,0 46-90,0-29 0,0 49 0,0-36 90,-14 33-90,11-60 90,-10 57-90,13-70 0,0 70 0,0-57 0,0 47 89,0-37 1,-13 63-90,9-53 90,-9 40-90,13-40 90,-13 17-90,9-10 90,-22 46-90,23-69 45,-5 26 0,2 0-45,6-26 90,-13 69-90,10-60 90,-11 34-90,14-37 0,0 11 0,0-1 0,-13-10 90,10 10-90,-11-13 90,14 13 0,0 17-90,0 3 0,0-3 0,0-4 0,0-23 90,0 11-90,0-1 0,0 3 90,0 1-90,0 9 90,0 4-90,0-10 90,0 19-90,0-35 90,0 49-90,0-44 0,0 31 90,0-27-90,0 17 0,0-10 90,0 20-90,14-50 0,-11 33 0,10-20 0,-13 27 0,0-27 90,0 33-90,0-56 0,0 57 0,0-61 0,14 74 0,-11-53 89,10 56-89,-13-64 0,0 21 0,0-10 0,14 17 0,-11-14 0,10 20 0,-13-20 0,0 14 0,0 9 90,0-9-90,0 12 0,13 14 90,-9-36-90,22 43 0,-22-44 90,9 37-90,-13-26 0,13 9 0,-10-36 0,11 33 0,-14-20 0,0 14 0,13-4 90,-10 13-90,11-32 0,-1 42 0,4-33 90,-1 40-90,-3-23 0,1 20 90,-11-37 0,24 24-90,-24-11 0,10 14 90,0-14-90,-9 11 0,9-24 90,-13 10-90,13-13 180,-9 13-180,9-23 90,-13 20-90,13-24 90,-9 14-90,9-13 180,-13 10-180,0-24 0,0 10 0,0-13-8006,0 0 8006,-40-26 0,19-18 0,-34-29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1:58.3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211 256 5824,'-5'-9'449,"1"2"-269,4 7 1170,0 0-1440,-66-14 90,49 11 0,-49-10 0,66 13 0,0 0 0,-13-13 90,9 9-90,-9-9 0,13 13 2338,0 0-2248,53-13 0,-39 9-90,39-9 90,-27 13 90,-19 0-180,46 0 90,-46 0 0,59-13 0,-29 9-90,9-9 180,7 13-180,-46 0 90,59 0-90,-56 0 90,70 0-90,-44 0 0,11 0 0,19 0 0,-29 0 90,9 0-90,21 0 0,-31-13 0,37 10 0,-40-11 0,21 14 0,-48 0 0,47 0 89,-46 0-89,46-13-89,-20 10 89,27-24 0,-27 24 0,-6-10 0,-1 13-90,-19 0 90,46 0 0,-46 0-90,19 0 90,1-14 90,-20 11-180,19-10 90,-26 13 0,0 0 0,27 0 0,-21 0 0,21 0 0,-27 0-180,0 0 180,13 26 0,-10-19 0,11 19 0,-14-26 0,-14 14 0,11-11 90,-10 24-90,13-24 0,0 37 0,0-20 0,0 10 0,0 9 90,13-19-90,-10 23 0,11 1 90,-14 2-90,0 1 0,0-4 0,0 0-90,0-10 90,0 10 90,0-13-90,13 13 0,-10-9 0,11 22 0,-14-36 0,0 46 90,0-56-90,13 43 0,-10-36 89,11 26-89,-14-10 0,0 11 90,0-28-90,13 24 90,-10-33-90,10 46 90,-13-47 0,14 48-90,-11-48 90,10 47-90,-13-46 0,0 33 90,0-37-90,0 37 0,0-20 90,0 36-90,0-23 0,-13 37 0,10-33 0,-11 59 90,14-56-90,0 43 0,0-63 90,-13 73-90,10-77 0,-10 77 0,13-73 0,0 50 90,0-20-90,0 10 0,0-4 0,0 4 90,0-10-90,0 19 0,0-36 90,0 24-90,0-11 0,-14 27 0,11-23 90,-10 7-90,13-41 0,0 37 90,0-43-90,0 70 0,0-70 90,0 70-90,0-70 90,0 69 0,0-42 0,0 23-90,0-17 179,0 0-89,0 3 0,0 14 0,0-13 0,13 9 0,-10-36 0,11 33 0,-14-20 90,13 27-180,-10 0 180,10 26-180,1-33 90,-11 30 0,10-49 0,1 35-90,-11-32 90,10 33-90,-13-37 90,13 37-90,-9-34 90,9 20 0,-13-12-1,13 15-89,-9 4 0,9 11 0,-13-28 90,0 24-90,0-34 90,13 61-90,-9-58 0,9 16 0,0 0 0,-10-15 90,11 56-90,-14-59 45,6 23 0,1 2-45,-4-15 0,11 49 0,-1-66 0,-10 27 0,10-21 90,-13 60-90,14-56 45,-13 15 0,1 0-45,11-15 90,1 43-90,-11-24 90,10 4-90,-13-3 0,14-3 90,-11-24-90,10 50 0,-13-43 45,6 21 0,1 1-45,-3-19 0,3 12 0,-1-1 0,-6-17 90,0 59-90,13-56 0,-9 43 0,9-50 0,-13 24 90,0-37 0,13 73-90,-10-64 45,5 32 0,-2 1-45,-6-22 0,13 43 0,4-36 0,-1 39 90,-2-33-90,-14 30 0,0-36 90,13 39-90,-10-33 0,10 17 0,-13-27 90,0 17-90,0-24 0,0 31 0,0-48 0,14 38 0,-11-37 0,10 33 0,-13-46 0,0 32 90,0-35-90,0 22 0,0-9 0,0 26 0,0-23 0,0 33 0,14-20 0,-11 14 0,10-4 0,0 0 0,-9-10 0,9 11 0,-13-28 0,13 11 0,-9-24 90,9 37-90,-13-34 179,0 21-89,0-27 0,0 0 0,0 13 90,0-9-180,0 9 90,0-13 90,0 0-180,-40 0 0,30 0 90,-30 0-90,40 0 90,0 0-90,-53-13 90,40 9-90,-40-9 0,53 13 90,-40 0 0,30 0-90,-70 0 90,70 0-90,-56 0 0,59 0 90,-59 0-90,56 0 90,-57 0-90,21 0 90,9 0-1,-42 0 1,29 0-90,0 0 90,-16 0-90,33 0 90,-54 0-90,47 0 0,-39 0 0,72 0 90,-59-13-90,16 9 0,-26-9 90,29 13-90,20 0 0,-12 0 0,29 0 0,-30 0 0,13 0 0,21 0 0,-61 0-90,57 0 90,-56 0 0,59 0 0,-59-13 0,56 10 0,-57-11 0,61 14 0,-61 0-90,31 0 90,-11 0 0,-6 0-90,47 0 90,-61 0 0,57 0-90,-69-13 90,69 10 0,-30-11 0,40 14 0,-27 0-179,21 0 179,-21 0-270,27 0-5307,0 0 1889,-27 0 3688,21 0 0,-13 1 0,28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09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1 115 6633,'82'-27'900,"-4"12"-720,-19 2-464,14 0 374,-9 9-1123,22-9 1033,-23 13-90,10-13 90,-13 10-1004,26-11 554,-20 14 450,21 14 0,-45-8 0,-5 10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07.8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1 124 6094,'16'-35'899,"-3"6"-629,-13 29 0,0 0 0,13-13-91,-9 10 91,9-11-90,-13 14 450,0 0-540,13-13 0,-9 10 90,9-11-180,-13 14 269,0 0-269,40 27 0,-30-20 90,30 19-90,-40-13 0,0-9 90,13 22-90,3-9 90,1 13-90,-4-14 90,1 11-90,2 3 90,1 3-90,-4-3 0,-13-17 90,0-13 0,13 0 0,-9 0 0,9 0 0,-13 0 180,0 0-270,40-26 0,-30 19 90,43-33-90,-50 37 0,24-10 0,-11-1 0,1 11 90,10-24-90,-24 24 0,23-24 0,-9 11-90,0-1 90,-4 4-90,0 0 90,-9 9-90,9-9 90,-13 13-90,0 0 90,26 27 0,-19-21 0,20 21 0,-27-14 0,0-10 0,13 24 0,-10-24 0,10 11-90,-13-1 90,0-10-270,0 11 0,0-14-2248,0 26 1888,0-19 630,0 19 0,9-22 0,2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09.0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28 116 5914,'-15'-14'449,"3"2"-269,12 12 1080,0 0-1171,26 53 1,-19-40-90,20 40 90,-27-39 0,0-11-90,0 10 90,0 0-90,0-9 180,13 22-90,-10-22 90,11 9-90,-14-13 0,13 13 90,-10-10 90,10 11-270,-13-14 359,0 0-359,27-40 0,-20 30 0,19-30 0,-13 27 0,-9 10 90,22-24-90,-22 24-90,9-24 90,0 10 0,-9 1 0,22-11 0,-23 24 0,11-10 0,-1-1 0,-10 11 0,11-10 0,-1 0 0,-10 9-89,24-22 89,-24 22 0,10-9 0,14 13 0,-20 0 0,19 0 0,-26 0-90,0 0 90,40 13 0,-17 4 0,20 0 0,-16 9 0,-10-9 0,-1-1 0,-3 11 90,-13-24-90,0 24 0,0-24 0,0 10 0,0-13 0,14 14 0,-11-11 0,10 10 0,-13 1-540,0-11-540,0 10-179,0-13 1259,0 0 0,3 8 0,0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0.2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5824,'32'-10'0,"-1"2"0,15 8 0,21 0 0,-57 0 0,69-1 0,-30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0.7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1 100 6453,'19'-22'990,"37"4"-720,-19 18-91,36-13 1,-40 10 0,33-11-90,-42 14-90,19 0 0,23-13-1169,1 10 899,-14-4 0,0 0-659,10 7 929,3 0 0,-50 2 0,23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1.1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46 6273,'26'-9'900,"-1"3"-720,21 6 0,34-14-1540,-40 11 1450,46-10-90,-53 13-90,47 0-629,-40 0 269,59 0 450,-36 0 0,-5 2 0,-17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1.4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6004,'52'-13'809,"-27"-10"-629,32 20-90,9-11 0,-26 14-90,46 0-90,1-13-450,-21 10 270,-6-10-645,20 13 915,-67 0 0,82 0 0,-42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1.6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6543,'37'-13'990,"-30"2"-720,73 11-181,-30-13-1652,26 9 1563,-3-9-90,-13 13-90,13-13-449,-10 10 89,10-11 495,14 14 1,-16 3 0,22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4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790 34 6453,'-7'-2'1439,"2"1"-1169,5 1 1080,0 0-1171,-40-14 1,30 11-90,-30-10 90,40 13 90,0 0-180,-40 0 0,30 0 0,-30 0 0,1 0 0,2 0 0,-9 0 0,-21 0-90,57 0 90,-56 13-90,46-10 0,-23 24 0,26-24 90,-36 37-90,43-33 90,-43 19-90,23 1 0,10-20 89,-20 32-89,37-35 0,-10 22 90,13-22-90,-14 22 0,11-22 90,-10 9-90,26 13 90,-10-19-90,11 20 90,12-14 0,-19-10 0,46 10-90,-46-13 45,42-5 0,8-3-45,-24 5 0,28-10 0,1-1 0,-26 11 0,8-10 0,-18-1 90,-22 11-90,35-23 0,-19 9 90,10 0-90,-3-9 90,-24 22-90,10-22 90,-13 23-90,0-11 0,0 14 0,0 0 0,-39 40 0,29-30 0,-30 43 0,40-49 0,0 9 0,0 0-90,0-10-90,0 37-450,13-20-2788,-10 10 2609,11-17 809,12-13 0,-15 4 0,22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1.8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28 6543,'45'-2'1349,"-38"-7"-1079,86 22-90,-83-13 0,69-13-270,-69 10 0,70-11-638,-43 14-82,9 0 180,20 0 271,-56 0 359,57 0 0,-54 2 0,22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2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5914,'49'-15'-90,"17"4"90,-59 11 0,20 0 0,-24 10 0,2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2.2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37 6004,'62'-21'-180,"20"5"180,-59 16 0,57 0 0,-68 3 0,31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2.5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6363,'34'-5'1080,"33"1"-990,-31 4-180,11 0-540,46 0-554,-50 0 1049,6-6 0,2-1-138,8 3 1,-5 1 0,5 2 0,4 6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7.0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58 6543,'-13'-15'1170,"2"3"-901,11 12 1890,0 0-2069,40-14 0,-30 11-90,30-10 90,-40 13-990,0 0 1,10 3-1,3 2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8.3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357 22 6273,'-16'-12'810,"4"3"-540,12 9 2068,0 0-2248,-40 40 0,30-30-90,-29 43 90,39-50-90,-14 24 0,11-24 180,-24 10-180,11 1 90,-14 2-90,0 27 0,13-9 90,4-5-90,-13 11 0,19-33 90,-20 33-90,14-24 0,10 14 0,-10-13 0,26 23 0,-10-34 0,10 34 0,-13-36 0,0 9 0,27-13 90,-20 0-90,19 0 0,14 0 0,-30 0 90,30 0-90,0 0 90,-17-13 0,20 9 0,-3-36 0,-33 34 0,46-34-90,-33 23 0,9 1 0,-2-11 90,-10 11 0,-1-1-90,11 4 90,-24 13-90,24-27 179,-24 7-179,10-10 180,1 4-180,-11 22 180,10-22-180,-13 23 0,-13-37 90,10 33-90,-24-20 0,24 27 90,-37 0-90,33 0-90,-59-13 90,56 10-180,-30-10 90,0 26-359,30-10 179,-30 10-2878,14-13 2428,19 0 720,-19 0 0,33 6 0,2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9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42 6004,'-4'-7'899,"1"2"-629,3 5 1079,0 0-1169,0-13-90,0 9 0,0-9 0,0 13 809,0 0-809,-13 53-90,9-40 90,-9 54-90,13-64 0,-13 24 90,10 3-90,-11-10 0,1 19 0,10-35 90,-11 36-90,14-34 90,-13 34-90,10-37 0,-11 24 0,14-24 90,0 11-90,0 12 180,0-19-180,0 19 90,0-26 0,0 0 0,54-40 0,-41 30-90,53-43 0,-49 50 0,-1-10 0,11-1 90,3-2-90,-10-1 90,20-9-90,-24 9 90,1 1-90,9-11 90,-9 10-90,0 1 0,-4 2-90,-13 14 180,0 0-90,40 27 0,-30-20 0,30 19 0,-40-12 0,0-11 0,0 23 0,0-22 0,0 36-90,0-34-90,0 21 0,0-14-90,0-10-90,0 11-90,0-14-1798,0 0 1618,0 13 630,0-10 0,0 18 0,0-12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19.6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284 158 6094,'18'-18'809,"-18"11"-629,27-6 90,-14 13-90,-10 0 0,11 0 89,-1-13-89,-10 9 0,11-9 180,-1 0 180,3-4-450,1 1 180,-4 2-181,-13 14 271,0 0-360,-39-13 0,29 10 0,-30-11 0,40 14 0,0 0 90,-53 14-90,13 2 0,-33 1 0,43-4 0,-10 1 0,20 2 90,-23 14-90,26-13 0,-9 9 90,22-23-90,-9 24 0,13-24 90,13 24 0,-9-24-90,22 24 0,-22-24-360,35 10 180,-5 1-179,-1-11-991,-7 10 541,-26-13 651,0 0 1,36 6-1,8 1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0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32 6273,'-6'-1'810,"0"0"-630,6 1 1889,0 0-1979,67-13 0,-51 10-90,51-11 90,-27 14-90,-30 0 0,30 0-90,-14 0 0,-19 0-180,19 0 0,-26 0-809,27 0 359,-21 0 270,21 0 450,-27 0 0,8 4 0,2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1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6 6183,'-7'-3'990,"2"1"-630,5 2 1529,0 0-1799,0 53 0,0-40-1,-13 54-89,10-64 90,-11 37-90,14-20 90,-13 23 0,10-13 0,-24 26 0,-3 21 0,10-11-45,-1-15 0,2-6-45,16-21 90,-23 42-90,22-46 90,-9 23 0,0-13-90,9-13 90,-9-4-90,13 13 0,0-19 90,0 20-90,0-27 90,0 0 0,66-27-90,-36 7 0,40-10 0,-43 4 0,-24 22 0,37-22 90,-20 9 0,10 1-90,9-24 90,-32 33-90,33-19 0,-37 26 0,24-14 0,-24 11 0,24-24 0,-24 24-90,10-10 90,27 13 0,-30 0 0,30 0 0,-40 0 0,0 0 0,27 13 90,-21-10-90,21 11 0,-14-1 0,-10-10 0,11 24 0,-14-24 90,0 24-90,0-24 0,0 37 0,0-34 0,0 34 0,0-36-360,0 9 90,0 0-2698,0-9 2338,0 9 630,0-13 0,3 10 0,1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9:59:16.1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471 8 6004,'-12'-4'539,"2"1"-359,10 3 1709,0 0-1799,-53 13-90,40-10 90,-40 11 0,26-1-90,20-10 90,-32 11 0,35-14-90,-36 13 90,34-10-90,-21 24 90,27-24 0,0 10 0,0 1-90,0-11 90,0 10-90,27 1 90,-21-11-90,34 23 0,-36-22 0,9 9 0,13-13 0,-19 0 0,20 0 0,-1 13 0,-6-9 0,10 9 0,-17-13 0,-13 0 89,14 13-89,-11-9 180,23 22-90,-22-23-90,9 11 90,-13-14 90,0 13-90,0-10 0,-13 24 0,9-24 0,-22 24-90,-4-11 90,-3 1-90,-24 10 0,37-24 90,-33 23-90,47-22 0,-48 9 90,48-13-90,-47 13 90,46-9-90,-33 9-180,37-13-270,-37 13 0,33-10-2518,-19 11 2968,26-14 0,7 1 0,3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1.7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209 6 6094,'-16'-3'989,"3"0"-719,13 3 1979,0 0-2160,-27 27-89,21-21 90,-34 34-90,37-36 90,-24 35-90,24-32 90,-24 33-90,24-23 90,-10-1 0,-1 11-90,11-11 0,-10 1 90,13 23 0,0-20 0,0 10 90,0-17-90,13 0 180,4 4-270,-1-1 180,24-2-90,-33-14 179,19 0-179,1 0-90,-21 0 90,21 0 0,-27 0 0,0 0-90,40-14 90,-30 11-90,43-24 0,-50 24 90,24-23-90,-11 9 270,14-13-180,0 0 180,-13 14-180,-4-11 90,-13 24-90,0-11 89,13-12-89,-9 19 90,9-19 0,-26 12-180,-4-2 90,0-1-90,4 4 0,-13 13 0,19 0 0,-20 0-90,1-13-180,-7 9 90,-1-9-359,-32 13 179,56 0-2159,-30 0 1170,40 0 1349,-40 0 0,43 11 0,-28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2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282 22 6363,'-7'-12'900,"2"3"-630,5 9 1709,0 0-1889,-27 40-1,20-30 1,-19 56 90,26-59 0,-14 46-90,-2-33 180,-14 36-180,0-23 0,14 10 0,-11 1 180,10 15-270,-13 4 90,14 11 0,3-41-90,26 20 90,-10-47-90,50 34 89,-16-23-178,23 13 89,-31-14-180,38-2 90,-54-14-90,40 0-270,-13 0 90,-30 0-1079,30 0-180,-13 0 1619,-21 0 0,25 1 0,-25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65 6183,'-31'-18'1080,"20"11"-810,-16-7 89,27 14 2160,0 0-2429,80 0 0,-60 0-45,36 0 0,-6 0-45,-43 0 0,59 0-180,-56 0-360,57 0-2428,-8-13 2968,-19 10 0,53-6 0,-43 14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5.7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88 6094,'-5'-16'719,"0"4"-539,5 12 1079,0 0-1169,-40 40-90,30-30 90,-30 30-90,27-27 0,10-10 90,-10 37-90,13-33 90,0 32 0,0-35-90,0 36 90,0-34 0,0 21 0,13-14-90,-10-10 90,10 11 180,1-14-180,-11 0 90,24 13-180,-24-10 89,50 11-89,-43-14 90,70-14 0,-57-2-90,47-1 90,-50 4 90,46-14-90,-56 21 180,43-34-180,-36 23 360,13-13-360,-14 14 179,-3-11-269,-13 11 180,0-28-90,0 24 0,-13-19-90,10 35-90,-37-22 90,33 22 0,-46-9 0,47 13 0,-74 0 0,67 0-90,-67 0 90,73 0-180,-46 13 91,47-9-631,-34 22 360,23-22-1169,0 9 540,4-13 269,13 0 720,0 0 0,1 28 0,0 8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6.3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21 6363,'-14'-11'720,"2"1"-540,12 10 1079,0 0-1079,-13 40 0,9-30-90,-22 57 0,23-61 90,-24 34-90,24-37 0,-11 24 0,14-24 0,-13 24 179,-17 3-179,10-10 90,-6 20-90,26-37 0,0 10 0,0-13 180,0 0-270,66-26 0,-49 19 0,29-14 0,1 2 0,-27 16 90,9-10-90,38-27 0,-54 30 90,67-30-90,-74 40-90,34-13 90,-23-4 0,0 0 0,-4 4 0,-13 13 0,26 0 0,-19 0 0,20 0 90,-27 0 0,13 13 90,3 17-90,1-10 89,-17 20-179,-3-10 180,-11 3-90,14 10 0,-13 0-90,10-23-90,-10 20-90,13-36-2158,0 9 1168,0-13 1170,0 0 0,42 3 0,11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7.0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508 171 6183,'-16'-12'1080,"3"3"-810,13 9 989,0 0-1079,66 0-90,-49 0 0,49 0 90,-39 0-90,-20 0 179,46-14-179,-33 11 90,10-10-90,9 0 270,-19-4-270,10 0 180,-17 4-180,-13 13 0,-13-26 0,10 19-90,-10-20 90,13 27-90,-27 0 90,20 0-90,-19 0 0,26 0 90,0 0-1,-40 0-89,-10 14 0,0-11 90,-16 10-90,33 1 0,-14-11 0,17 10 90,-23 0-90,30 4 0,-47 0 90,24 9-90,-1-9 0,17-1 0,-9 11 0,19-24 0,-23 24 0,26-24 90,-10 24-90,11-11 0,-1 1 0,4-4 90,26 14-90,17-21 0,-10 21 0,33-14 0,-46-9-90,46 9 0,-47-13-269,48 0 89,-21 13-90,0-10-2429,33-3 2789,-56-3 0,81-5 0,-28 14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8.7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489 56 6273,'-6'-31'1080,"1"7"-810,5 24 1259,0 0-1349,0 66-90,-13-36 90,10 53-1,-24-53-89,24 13 90,-24 4-90,11-1 90,-14 11-90,13-24 135,-15 20 0,-2 3-135,7 4 0,-7-2 0,-1-3-90,5-9 180,0 24-180,13-47 89,-9 44-89,9-47 0,0 23 90,4-27 0,0 24-90,10-33 0,-11 20 0,14-27 90,0 0-90,40-27 0,-30 20 0,57-46 0,-48 47-90,11-21 180,-3 0-180,-24 21 180,37-47-90,-20 33 0,23-23 0,-26 26 0,9-10 0,-22 24 0,9-10 0,0 0 0,-10 9-90,11-9 90,12 0 0,-19 9 0,20-9 0,-27 13 0,39 13 0,-29-9 0,43 22 0,-49-22 0,22 22-90,-22-9 180,9-1-180,0 24 90,-9-33 0,9 33 0,-13-37 0,0 24 90,0-24-90,0 10 0,0-13 90,-13 27-90,9-21 0,-9 21 0,13-27 0,0 0 0,66-27 0,-49 21 0,49-21 0,-39 14 0,-20 10-90,32-24 90,-35 24-90,9-11 90,-13 14-179,0 0 179,0 27 0,0-20 0,0 19 0,0 1 0,0-21 0,0 34 0,0-37-90,0 11 180,0-1-90,13 4 89,-9-1 1,35 11-90,-32-24 90,20 10-90,-27-13 90,39-13-90,-29 10 90,57-24 0,-34 24-90,14-24 0,-18 24 90,-2-24 0,-10 11-90,-1-1 0,11-9 180,-11 9-180,1 1 180,-4-11 0,-13 24 0,0-37-180,0 33 90,-13-33 0,10 37-90,-37-24-90,33 24 90,-33-10-90,37 13 90,-50-13 0,43 9-90,-30-9 90,13 13-90,21 0 0,-21 0 0,-13 13 0,30-9-90,-56 9 90,59-13-360,-32 13 181,35-10-541,-22 24-809,22-24-180,-9 11 1799,13-14 0,7 4 0,1 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29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697 27 6004,'-5'-15'629,"1"4"-449,4 11 2069,0 0-2159,-13 53 0,9-40 0,-9 54 0,13-64 0,-13 37 0,-4-34 89,-13 34-89,14-36 90,-11 49 0,-16 10-90,6 3 0,9-23 0,0-3-90,-2 7 180,-26 26-180,19-10 45,-4-19 0,-1-2-45,6 8-415,-8 6 415,18-26 0,23-13 90,-24 10 0,10 2 0,1-9-1,-11 20-89,24-23 596,-10-1-507,13 11 91,0-10-180,0-1 90,0-3 0,26 1-90,-19-11 0,19 10 0,1-13 0,-20 0 0,19 0-180,-26 0 90,40 0 0,-30 0 1,30 0 89,-40 0-90,26-13 0,-19 10 0,20-11-270,-1 14 180,-19 0 0,19 0-450,-12-13-629,-11 10 1259,37-10 0,-30 13 0,21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2:30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18 6183,'-10'-10'1080,"1"3"-810,9 7 0,67 0-1,-51 0-89,51 0 0,-27 0 0,-30 0 0,56 0 180,-19 0-270,16 0 180,23 0-180,-49 0-90,42 0 0,-69 0-270,57 0 0,-61 0-2159,47 0 2429,-46 0 0,29 4 0,-25 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0:00:27.7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768 123 6453,'-4'-8'990,"-12"-12"-720,13 16-1,-10-9-89,13 13 0,0 0 0,-27 0 450,20 0-540,-59 0 0,56 0 0,-56 13 0,59-9-90,-33 22 90,37-23-1,-24 24-89,24-24 0,-24 24 90,11 3 0,-1-10-90,-9 33 0,36-33 0,-20 23 90,23-26-90,0 9 0,-9-23 0,35 11 0,-32-14 0,46 13 0,-46-10 90,46 11-90,-7-14 0,-9 0 90,56-14-90,-80 11 90,34-16 0,-1-2 0,-36 15 180,57-48-90,-61 48 0,21-47-90,-27 19 90,-27-25-91,21 25 1,-33-2 0,-2 6-90,28 20 45,-46-18 0,-2 3-45,44 22-90,-58 1 0,-9 4-89,34 1-445,-12 3 0,-2 1 354,4 7 0,1 2-689,-1 1-570,13 9 540,-9-9 989,23-1 0,-4 26 0,16-6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FF2F6-1034-E24D-ABBA-EA29DAD39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410486-9571-A642-A16D-FFE389158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E528AB-2EDC-694B-A1E0-D9223B37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BE49E4-24A2-394F-8B47-B259C963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33D87C-8E55-3C49-8CB5-5676C1AA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56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A2030-DC93-444F-A5C3-02192295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B460DE-0E47-724E-8232-88B275EAF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A4EF6C-B059-314E-B47D-EE62AE8C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EA1C0F-5493-C444-A4BB-1DECA2EA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18941E-A9DB-8A4B-BBDB-790B66F4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99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CAB690-98DA-A745-B73D-1217E05E0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9EF6C7-429B-2747-A72A-A5B889F7B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B28C93-EEFC-FF4F-BDAA-E838A64B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27EE7F-15BA-E24C-ABC4-817C4BF2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6CFA0D-1F18-8840-B546-7DAB94D6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95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59EA6-ECAC-2E4E-A7A3-6B683D8E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3DAAEA-D6D4-4F4D-8E7C-130A0584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7F4C4-CA0C-2F4E-B4CF-72011FF5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3DB386-6E80-1A4E-A78E-5430C1CB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1ED2EA-84D1-3B4D-923F-2692AA35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69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C170A-545F-9F45-AE89-5BF3F498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B2C2F0-E4BE-9E47-937B-DA6266D74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DDB7CD-66F9-8F4C-BF7C-FB87B0E8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2740EE-EACB-5B43-B96C-BF9B1CBF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65EC32-BD73-1047-9DF1-9B0429E7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6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5EBBD-F329-8D42-BB80-9A9F93BF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A14354-23A0-5740-9D6D-D6D5CDEE8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9C3D4B-F578-3B47-B6BA-5AC9454F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59BF23-230B-FF43-845A-CAA24D15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717579-94FE-2D4D-A234-E967BFC4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C00004-20DB-F841-98F6-7A31A626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1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39663C-99B9-9C4F-ADB7-C89CD014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6B7B68-F428-524D-8843-C2D2183D5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F2848C-B54B-3949-B234-BE0B11BF1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2974E9-AF06-2744-BA66-6A2C53ACD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2B14308-1AD0-E744-9465-70B9A9C28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862A0D-F63A-434C-AE19-643B59D3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4B9C68F-563C-494B-9310-D31FA000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E66CDFA-5F45-CA41-B166-71F87DB0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591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F8E4F-A3D8-454E-9AA3-97601321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D379EC-5C1F-6343-A046-B683EF0D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32AA33-B765-7E45-8E4F-7870A862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67392E-F632-7D47-A85F-20169642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85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F836DE6-A43B-A74B-9FDC-62459F0E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BCDD484-2859-5642-955F-F8B7CC32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6D828A-4E5A-BE4A-9207-1C04926B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6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5B1D9-347C-5148-88D1-738E79F4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0232B-0F4D-684D-A43F-7A7E618B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D8B43D-DA9C-6F4C-BFC9-B590B8B60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189E97-F835-8345-A97A-F122651F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A883C4-E6DC-E146-BB63-2849070EF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F0508C-6713-674F-8070-F9938756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45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02765-077E-094F-A348-2CA2E3B4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42A38DC-4765-C54C-A51C-80DB90307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AF0642-4672-0C43-BA78-1E0FFEA91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1CFEE9-A8DF-1746-A7B8-723021BF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078167-EC13-7640-A282-EA186B5B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B6967-4632-8F45-AF06-83E99364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5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9D9959-8768-3E4B-8411-2BD544E3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3951B3-65C4-764F-A8AE-535242EB0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F6F519-38BC-E14E-AB0C-08EC5D4A7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444C8-7FD7-A649-AD7C-B0D817AA8B6D}" type="datetimeFigureOut">
              <a:rPr lang="ru-RU" smtClean="0"/>
              <a:t>02.12.2021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5C66CB-29DD-9B49-84F6-5B24149AE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861696-87AF-414D-A1E2-D00E82A31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9E13F-9090-7544-987F-B1D22E4381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37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5.xml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customXml" Target="../ink/ink476.xml"/><Relationship Id="rId4" Type="http://schemas.openxmlformats.org/officeDocument/2006/relationships/image" Target="../media/image44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7.png"/><Relationship Id="rId18" Type="http://schemas.openxmlformats.org/officeDocument/2006/relationships/customXml" Target="../ink/ink483.xml"/><Relationship Id="rId26" Type="http://schemas.openxmlformats.org/officeDocument/2006/relationships/customXml" Target="../ink/ink487.xml"/><Relationship Id="rId39" Type="http://schemas.openxmlformats.org/officeDocument/2006/relationships/image" Target="../media/image470.png"/><Relationship Id="rId21" Type="http://schemas.openxmlformats.org/officeDocument/2006/relationships/image" Target="../media/image461.png"/><Relationship Id="rId34" Type="http://schemas.openxmlformats.org/officeDocument/2006/relationships/customXml" Target="../ink/ink491.xml"/><Relationship Id="rId42" Type="http://schemas.openxmlformats.org/officeDocument/2006/relationships/customXml" Target="../ink/ink495.xml"/><Relationship Id="rId47" Type="http://schemas.openxmlformats.org/officeDocument/2006/relationships/image" Target="../media/image474.png"/><Relationship Id="rId50" Type="http://schemas.openxmlformats.org/officeDocument/2006/relationships/customXml" Target="../ink/ink499.xml"/><Relationship Id="rId7" Type="http://schemas.openxmlformats.org/officeDocument/2006/relationships/image" Target="../media/image454.png"/><Relationship Id="rId2" Type="http://schemas.openxmlformats.org/officeDocument/2006/relationships/image" Target="../media/image453.png"/><Relationship Id="rId16" Type="http://schemas.openxmlformats.org/officeDocument/2006/relationships/customXml" Target="../ink/ink482.xml"/><Relationship Id="rId29" Type="http://schemas.openxmlformats.org/officeDocument/2006/relationships/image" Target="../media/image465.png"/><Relationship Id="rId11" Type="http://schemas.openxmlformats.org/officeDocument/2006/relationships/image" Target="../media/image456.png"/><Relationship Id="rId24" Type="http://schemas.openxmlformats.org/officeDocument/2006/relationships/customXml" Target="../ink/ink486.xml"/><Relationship Id="rId32" Type="http://schemas.openxmlformats.org/officeDocument/2006/relationships/customXml" Target="../ink/ink490.xml"/><Relationship Id="rId37" Type="http://schemas.openxmlformats.org/officeDocument/2006/relationships/image" Target="../media/image469.png"/><Relationship Id="rId40" Type="http://schemas.openxmlformats.org/officeDocument/2006/relationships/customXml" Target="../ink/ink494.xml"/><Relationship Id="rId45" Type="http://schemas.openxmlformats.org/officeDocument/2006/relationships/image" Target="../media/image473.png"/><Relationship Id="rId5" Type="http://schemas.openxmlformats.org/officeDocument/2006/relationships/hyperlink" Target="https://github.com/facebookresearch/fastText" TargetMode="External"/><Relationship Id="rId15" Type="http://schemas.openxmlformats.org/officeDocument/2006/relationships/image" Target="../media/image458.png"/><Relationship Id="rId23" Type="http://schemas.openxmlformats.org/officeDocument/2006/relationships/image" Target="../media/image462.png"/><Relationship Id="rId28" Type="http://schemas.openxmlformats.org/officeDocument/2006/relationships/customXml" Target="../ink/ink488.xml"/><Relationship Id="rId36" Type="http://schemas.openxmlformats.org/officeDocument/2006/relationships/customXml" Target="../ink/ink492.xml"/><Relationship Id="rId49" Type="http://schemas.openxmlformats.org/officeDocument/2006/relationships/image" Target="../media/image475.png"/><Relationship Id="rId10" Type="http://schemas.openxmlformats.org/officeDocument/2006/relationships/customXml" Target="../ink/ink479.xml"/><Relationship Id="rId19" Type="http://schemas.openxmlformats.org/officeDocument/2006/relationships/image" Target="../media/image460.png"/><Relationship Id="rId31" Type="http://schemas.openxmlformats.org/officeDocument/2006/relationships/image" Target="../media/image466.png"/><Relationship Id="rId44" Type="http://schemas.openxmlformats.org/officeDocument/2006/relationships/customXml" Target="../ink/ink496.xml"/><Relationship Id="rId4" Type="http://schemas.openxmlformats.org/officeDocument/2006/relationships/hyperlink" Target="https://code.google.com/archive/p/word2vec/" TargetMode="External"/><Relationship Id="rId9" Type="http://schemas.openxmlformats.org/officeDocument/2006/relationships/image" Target="../media/image455.png"/><Relationship Id="rId14" Type="http://schemas.openxmlformats.org/officeDocument/2006/relationships/customXml" Target="../ink/ink481.xml"/><Relationship Id="rId22" Type="http://schemas.openxmlformats.org/officeDocument/2006/relationships/customXml" Target="../ink/ink485.xml"/><Relationship Id="rId27" Type="http://schemas.openxmlformats.org/officeDocument/2006/relationships/image" Target="../media/image464.png"/><Relationship Id="rId30" Type="http://schemas.openxmlformats.org/officeDocument/2006/relationships/customXml" Target="../ink/ink489.xml"/><Relationship Id="rId35" Type="http://schemas.openxmlformats.org/officeDocument/2006/relationships/image" Target="../media/image468.png"/><Relationship Id="rId43" Type="http://schemas.openxmlformats.org/officeDocument/2006/relationships/image" Target="../media/image472.png"/><Relationship Id="rId48" Type="http://schemas.openxmlformats.org/officeDocument/2006/relationships/customXml" Target="../ink/ink498.xml"/><Relationship Id="rId8" Type="http://schemas.openxmlformats.org/officeDocument/2006/relationships/customXml" Target="../ink/ink478.xml"/><Relationship Id="rId51" Type="http://schemas.openxmlformats.org/officeDocument/2006/relationships/image" Target="../media/image476.png"/><Relationship Id="rId3" Type="http://schemas.openxmlformats.org/officeDocument/2006/relationships/hyperlink" Target="https://nlp.stanford.edu/projects/glove/" TargetMode="External"/><Relationship Id="rId12" Type="http://schemas.openxmlformats.org/officeDocument/2006/relationships/customXml" Target="../ink/ink480.xml"/><Relationship Id="rId17" Type="http://schemas.openxmlformats.org/officeDocument/2006/relationships/image" Target="../media/image459.png"/><Relationship Id="rId25" Type="http://schemas.openxmlformats.org/officeDocument/2006/relationships/image" Target="../media/image463.png"/><Relationship Id="rId33" Type="http://schemas.openxmlformats.org/officeDocument/2006/relationships/image" Target="../media/image467.png"/><Relationship Id="rId38" Type="http://schemas.openxmlformats.org/officeDocument/2006/relationships/customXml" Target="../ink/ink493.xml"/><Relationship Id="rId46" Type="http://schemas.openxmlformats.org/officeDocument/2006/relationships/customXml" Target="../ink/ink497.xml"/><Relationship Id="rId20" Type="http://schemas.openxmlformats.org/officeDocument/2006/relationships/customXml" Target="../ink/ink484.xml"/><Relationship Id="rId41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99" Type="http://schemas.openxmlformats.org/officeDocument/2006/relationships/image" Target="../media/image156.png"/><Relationship Id="rId21" Type="http://schemas.openxmlformats.org/officeDocument/2006/relationships/image" Target="../media/image17.png"/><Relationship Id="rId63" Type="http://schemas.openxmlformats.org/officeDocument/2006/relationships/image" Target="../media/image38.png"/><Relationship Id="rId159" Type="http://schemas.openxmlformats.org/officeDocument/2006/relationships/image" Target="../media/image86.png"/><Relationship Id="rId324" Type="http://schemas.openxmlformats.org/officeDocument/2006/relationships/customXml" Target="../ink/ink165.xml"/><Relationship Id="rId366" Type="http://schemas.openxmlformats.org/officeDocument/2006/relationships/customXml" Target="../ink/ink186.xml"/><Relationship Id="rId170" Type="http://schemas.openxmlformats.org/officeDocument/2006/relationships/customXml" Target="../ink/ink88.xml"/><Relationship Id="rId226" Type="http://schemas.openxmlformats.org/officeDocument/2006/relationships/customXml" Target="../ink/ink116.xml"/><Relationship Id="rId433" Type="http://schemas.openxmlformats.org/officeDocument/2006/relationships/image" Target="../media/image223.png"/><Relationship Id="rId268" Type="http://schemas.openxmlformats.org/officeDocument/2006/relationships/customXml" Target="../ink/ink137.xml"/><Relationship Id="rId32" Type="http://schemas.openxmlformats.org/officeDocument/2006/relationships/customXml" Target="../ink/ink19.xml"/><Relationship Id="rId74" Type="http://schemas.openxmlformats.org/officeDocument/2006/relationships/customXml" Target="../ink/ink40.xml"/><Relationship Id="rId128" Type="http://schemas.openxmlformats.org/officeDocument/2006/relationships/customXml" Target="../ink/ink67.xml"/><Relationship Id="rId335" Type="http://schemas.openxmlformats.org/officeDocument/2006/relationships/image" Target="../media/image174.png"/><Relationship Id="rId377" Type="http://schemas.openxmlformats.org/officeDocument/2006/relationships/image" Target="../media/image195.png"/><Relationship Id="rId5" Type="http://schemas.openxmlformats.org/officeDocument/2006/relationships/image" Target="../media/image9.png"/><Relationship Id="rId181" Type="http://schemas.openxmlformats.org/officeDocument/2006/relationships/image" Target="../media/image97.png"/><Relationship Id="rId237" Type="http://schemas.openxmlformats.org/officeDocument/2006/relationships/image" Target="../media/image125.png"/><Relationship Id="rId402" Type="http://schemas.openxmlformats.org/officeDocument/2006/relationships/customXml" Target="../ink/ink204.xml"/><Relationship Id="rId279" Type="http://schemas.openxmlformats.org/officeDocument/2006/relationships/image" Target="../media/image146.png"/><Relationship Id="rId444" Type="http://schemas.openxmlformats.org/officeDocument/2006/relationships/customXml" Target="../ink/ink225.xml"/><Relationship Id="rId43" Type="http://schemas.openxmlformats.org/officeDocument/2006/relationships/image" Target="../media/image28.png"/><Relationship Id="rId139" Type="http://schemas.openxmlformats.org/officeDocument/2006/relationships/image" Target="../media/image76.png"/><Relationship Id="rId290" Type="http://schemas.openxmlformats.org/officeDocument/2006/relationships/customXml" Target="../ink/ink148.xml"/><Relationship Id="rId304" Type="http://schemas.openxmlformats.org/officeDocument/2006/relationships/customXml" Target="../ink/ink155.xml"/><Relationship Id="rId346" Type="http://schemas.openxmlformats.org/officeDocument/2006/relationships/customXml" Target="../ink/ink176.xml"/><Relationship Id="rId388" Type="http://schemas.openxmlformats.org/officeDocument/2006/relationships/customXml" Target="../ink/ink197.xml"/><Relationship Id="rId85" Type="http://schemas.openxmlformats.org/officeDocument/2006/relationships/image" Target="../media/image49.png"/><Relationship Id="rId150" Type="http://schemas.openxmlformats.org/officeDocument/2006/relationships/customXml" Target="../ink/ink78.xml"/><Relationship Id="rId192" Type="http://schemas.openxmlformats.org/officeDocument/2006/relationships/customXml" Target="../ink/ink99.xml"/><Relationship Id="rId206" Type="http://schemas.openxmlformats.org/officeDocument/2006/relationships/customXml" Target="../ink/ink106.xml"/><Relationship Id="rId413" Type="http://schemas.openxmlformats.org/officeDocument/2006/relationships/image" Target="../media/image213.png"/><Relationship Id="rId248" Type="http://schemas.openxmlformats.org/officeDocument/2006/relationships/customXml" Target="../ink/ink127.xml"/><Relationship Id="rId12" Type="http://schemas.openxmlformats.org/officeDocument/2006/relationships/customXml" Target="../ink/ink9.xml"/><Relationship Id="rId108" Type="http://schemas.openxmlformats.org/officeDocument/2006/relationships/customXml" Target="../ink/ink57.xml"/><Relationship Id="rId315" Type="http://schemas.openxmlformats.org/officeDocument/2006/relationships/image" Target="../media/image164.png"/><Relationship Id="rId357" Type="http://schemas.openxmlformats.org/officeDocument/2006/relationships/image" Target="../media/image185.png"/><Relationship Id="rId54" Type="http://schemas.openxmlformats.org/officeDocument/2006/relationships/customXml" Target="../ink/ink30.xml"/><Relationship Id="rId96" Type="http://schemas.openxmlformats.org/officeDocument/2006/relationships/customXml" Target="../ink/ink51.xml"/><Relationship Id="rId161" Type="http://schemas.openxmlformats.org/officeDocument/2006/relationships/image" Target="../media/image87.png"/><Relationship Id="rId217" Type="http://schemas.openxmlformats.org/officeDocument/2006/relationships/image" Target="../media/image115.png"/><Relationship Id="rId399" Type="http://schemas.openxmlformats.org/officeDocument/2006/relationships/image" Target="../media/image206.png"/><Relationship Id="rId259" Type="http://schemas.openxmlformats.org/officeDocument/2006/relationships/image" Target="../media/image136.png"/><Relationship Id="rId424" Type="http://schemas.openxmlformats.org/officeDocument/2006/relationships/customXml" Target="../ink/ink215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270" Type="http://schemas.openxmlformats.org/officeDocument/2006/relationships/customXml" Target="../ink/ink138.xml"/><Relationship Id="rId326" Type="http://schemas.openxmlformats.org/officeDocument/2006/relationships/customXml" Target="../ink/ink166.xml"/><Relationship Id="rId65" Type="http://schemas.openxmlformats.org/officeDocument/2006/relationships/image" Target="../media/image39.png"/><Relationship Id="rId130" Type="http://schemas.openxmlformats.org/officeDocument/2006/relationships/customXml" Target="../ink/ink68.xml"/><Relationship Id="rId368" Type="http://schemas.openxmlformats.org/officeDocument/2006/relationships/customXml" Target="../ink/ink187.xml"/><Relationship Id="rId172" Type="http://schemas.openxmlformats.org/officeDocument/2006/relationships/customXml" Target="../ink/ink89.xml"/><Relationship Id="rId228" Type="http://schemas.openxmlformats.org/officeDocument/2006/relationships/customXml" Target="../ink/ink117.xml"/><Relationship Id="rId435" Type="http://schemas.openxmlformats.org/officeDocument/2006/relationships/image" Target="../media/image224.png"/><Relationship Id="rId281" Type="http://schemas.openxmlformats.org/officeDocument/2006/relationships/image" Target="../media/image147.png"/><Relationship Id="rId337" Type="http://schemas.openxmlformats.org/officeDocument/2006/relationships/image" Target="../media/image175.png"/><Relationship Id="rId34" Type="http://schemas.openxmlformats.org/officeDocument/2006/relationships/customXml" Target="../ink/ink20.xml"/><Relationship Id="rId76" Type="http://schemas.openxmlformats.org/officeDocument/2006/relationships/customXml" Target="../ink/ink41.xml"/><Relationship Id="rId141" Type="http://schemas.openxmlformats.org/officeDocument/2006/relationships/image" Target="../media/image77.png"/><Relationship Id="rId379" Type="http://schemas.openxmlformats.org/officeDocument/2006/relationships/image" Target="../media/image196.png"/><Relationship Id="rId7" Type="http://schemas.openxmlformats.org/officeDocument/2006/relationships/image" Target="../media/image10.png"/><Relationship Id="rId183" Type="http://schemas.openxmlformats.org/officeDocument/2006/relationships/image" Target="../media/image98.png"/><Relationship Id="rId239" Type="http://schemas.openxmlformats.org/officeDocument/2006/relationships/image" Target="../media/image126.png"/><Relationship Id="rId390" Type="http://schemas.openxmlformats.org/officeDocument/2006/relationships/customXml" Target="../ink/ink198.xml"/><Relationship Id="rId404" Type="http://schemas.openxmlformats.org/officeDocument/2006/relationships/customXml" Target="../ink/ink205.xml"/><Relationship Id="rId250" Type="http://schemas.openxmlformats.org/officeDocument/2006/relationships/customXml" Target="../ink/ink128.xml"/><Relationship Id="rId292" Type="http://schemas.openxmlformats.org/officeDocument/2006/relationships/customXml" Target="../ink/ink149.xml"/><Relationship Id="rId306" Type="http://schemas.openxmlformats.org/officeDocument/2006/relationships/customXml" Target="../ink/ink156.xml"/><Relationship Id="rId45" Type="http://schemas.openxmlformats.org/officeDocument/2006/relationships/image" Target="../media/image29.png"/><Relationship Id="rId87" Type="http://schemas.openxmlformats.org/officeDocument/2006/relationships/image" Target="../media/image50.png"/><Relationship Id="rId110" Type="http://schemas.openxmlformats.org/officeDocument/2006/relationships/customXml" Target="../ink/ink58.xml"/><Relationship Id="rId348" Type="http://schemas.openxmlformats.org/officeDocument/2006/relationships/customXml" Target="../ink/ink177.xml"/><Relationship Id="rId152" Type="http://schemas.openxmlformats.org/officeDocument/2006/relationships/customXml" Target="../ink/ink79.xml"/><Relationship Id="rId194" Type="http://schemas.openxmlformats.org/officeDocument/2006/relationships/customXml" Target="../ink/ink100.xml"/><Relationship Id="rId208" Type="http://schemas.openxmlformats.org/officeDocument/2006/relationships/customXml" Target="../ink/ink107.xml"/><Relationship Id="rId415" Type="http://schemas.openxmlformats.org/officeDocument/2006/relationships/image" Target="../media/image214.png"/><Relationship Id="rId261" Type="http://schemas.openxmlformats.org/officeDocument/2006/relationships/image" Target="../media/image137.png"/><Relationship Id="rId14" Type="http://schemas.openxmlformats.org/officeDocument/2006/relationships/customXml" Target="../ink/ink10.xml"/><Relationship Id="rId56" Type="http://schemas.openxmlformats.org/officeDocument/2006/relationships/customXml" Target="../ink/ink31.xml"/><Relationship Id="rId317" Type="http://schemas.openxmlformats.org/officeDocument/2006/relationships/image" Target="../media/image165.png"/><Relationship Id="rId359" Type="http://schemas.openxmlformats.org/officeDocument/2006/relationships/image" Target="../media/image186.png"/><Relationship Id="rId98" Type="http://schemas.openxmlformats.org/officeDocument/2006/relationships/customXml" Target="../ink/ink52.xml"/><Relationship Id="rId121" Type="http://schemas.openxmlformats.org/officeDocument/2006/relationships/image" Target="../media/image67.png"/><Relationship Id="rId163" Type="http://schemas.openxmlformats.org/officeDocument/2006/relationships/image" Target="../media/image88.png"/><Relationship Id="rId219" Type="http://schemas.openxmlformats.org/officeDocument/2006/relationships/image" Target="../media/image116.png"/><Relationship Id="rId370" Type="http://schemas.openxmlformats.org/officeDocument/2006/relationships/customXml" Target="../ink/ink188.xml"/><Relationship Id="rId426" Type="http://schemas.openxmlformats.org/officeDocument/2006/relationships/customXml" Target="../ink/ink216.xml"/><Relationship Id="rId230" Type="http://schemas.openxmlformats.org/officeDocument/2006/relationships/customXml" Target="../ink/ink118.xml"/><Relationship Id="rId25" Type="http://schemas.openxmlformats.org/officeDocument/2006/relationships/image" Target="../media/image19.png"/><Relationship Id="rId67" Type="http://schemas.openxmlformats.org/officeDocument/2006/relationships/image" Target="../media/image40.png"/><Relationship Id="rId272" Type="http://schemas.openxmlformats.org/officeDocument/2006/relationships/customXml" Target="../ink/ink139.xml"/><Relationship Id="rId328" Type="http://schemas.openxmlformats.org/officeDocument/2006/relationships/customXml" Target="../ink/ink167.xml"/><Relationship Id="rId132" Type="http://schemas.openxmlformats.org/officeDocument/2006/relationships/customXml" Target="../ink/ink69.xml"/><Relationship Id="rId174" Type="http://schemas.openxmlformats.org/officeDocument/2006/relationships/customXml" Target="../ink/ink90.xml"/><Relationship Id="rId381" Type="http://schemas.openxmlformats.org/officeDocument/2006/relationships/image" Target="../media/image197.png"/><Relationship Id="rId241" Type="http://schemas.openxmlformats.org/officeDocument/2006/relationships/image" Target="../media/image127.png"/><Relationship Id="rId437" Type="http://schemas.openxmlformats.org/officeDocument/2006/relationships/image" Target="../media/image225.png"/><Relationship Id="rId36" Type="http://schemas.openxmlformats.org/officeDocument/2006/relationships/customXml" Target="../ink/ink21.xml"/><Relationship Id="rId283" Type="http://schemas.openxmlformats.org/officeDocument/2006/relationships/image" Target="../media/image148.png"/><Relationship Id="rId339" Type="http://schemas.openxmlformats.org/officeDocument/2006/relationships/image" Target="../media/image176.png"/><Relationship Id="rId78" Type="http://schemas.openxmlformats.org/officeDocument/2006/relationships/customXml" Target="../ink/ink42.xml"/><Relationship Id="rId101" Type="http://schemas.openxmlformats.org/officeDocument/2006/relationships/image" Target="../media/image57.png"/><Relationship Id="rId143" Type="http://schemas.openxmlformats.org/officeDocument/2006/relationships/image" Target="../media/image78.png"/><Relationship Id="rId185" Type="http://schemas.openxmlformats.org/officeDocument/2006/relationships/image" Target="../media/image99.png"/><Relationship Id="rId350" Type="http://schemas.openxmlformats.org/officeDocument/2006/relationships/customXml" Target="../ink/ink178.xml"/><Relationship Id="rId406" Type="http://schemas.openxmlformats.org/officeDocument/2006/relationships/customXml" Target="../ink/ink206.xml"/><Relationship Id="rId9" Type="http://schemas.openxmlformats.org/officeDocument/2006/relationships/image" Target="../media/image11.png"/><Relationship Id="rId210" Type="http://schemas.openxmlformats.org/officeDocument/2006/relationships/customXml" Target="../ink/ink108.xml"/><Relationship Id="rId392" Type="http://schemas.openxmlformats.org/officeDocument/2006/relationships/customXml" Target="../ink/ink199.xml"/><Relationship Id="rId252" Type="http://schemas.openxmlformats.org/officeDocument/2006/relationships/customXml" Target="../ink/ink129.xml"/><Relationship Id="rId294" Type="http://schemas.openxmlformats.org/officeDocument/2006/relationships/customXml" Target="../ink/ink150.xml"/><Relationship Id="rId308" Type="http://schemas.openxmlformats.org/officeDocument/2006/relationships/customXml" Target="../ink/ink157.xml"/><Relationship Id="rId47" Type="http://schemas.openxmlformats.org/officeDocument/2006/relationships/image" Target="../media/image30.png"/><Relationship Id="rId89" Type="http://schemas.openxmlformats.org/officeDocument/2006/relationships/image" Target="../media/image51.png"/><Relationship Id="rId112" Type="http://schemas.openxmlformats.org/officeDocument/2006/relationships/customXml" Target="../ink/ink59.xml"/><Relationship Id="rId154" Type="http://schemas.openxmlformats.org/officeDocument/2006/relationships/customXml" Target="../ink/ink80.xml"/><Relationship Id="rId361" Type="http://schemas.openxmlformats.org/officeDocument/2006/relationships/image" Target="../media/image187.png"/><Relationship Id="rId196" Type="http://schemas.openxmlformats.org/officeDocument/2006/relationships/customXml" Target="../ink/ink101.xml"/><Relationship Id="rId417" Type="http://schemas.openxmlformats.org/officeDocument/2006/relationships/image" Target="../media/image215.png"/><Relationship Id="rId16" Type="http://schemas.openxmlformats.org/officeDocument/2006/relationships/customXml" Target="../ink/ink11.xml"/><Relationship Id="rId221" Type="http://schemas.openxmlformats.org/officeDocument/2006/relationships/image" Target="../media/image117.png"/><Relationship Id="rId263" Type="http://schemas.openxmlformats.org/officeDocument/2006/relationships/image" Target="../media/image138.png"/><Relationship Id="rId319" Type="http://schemas.openxmlformats.org/officeDocument/2006/relationships/image" Target="../media/image166.png"/><Relationship Id="rId58" Type="http://schemas.openxmlformats.org/officeDocument/2006/relationships/customXml" Target="../ink/ink32.xml"/><Relationship Id="rId123" Type="http://schemas.openxmlformats.org/officeDocument/2006/relationships/image" Target="../media/image68.png"/><Relationship Id="rId330" Type="http://schemas.openxmlformats.org/officeDocument/2006/relationships/customXml" Target="../ink/ink168.xml"/><Relationship Id="rId165" Type="http://schemas.openxmlformats.org/officeDocument/2006/relationships/image" Target="../media/image89.png"/><Relationship Id="rId372" Type="http://schemas.openxmlformats.org/officeDocument/2006/relationships/customXml" Target="../ink/ink189.xml"/><Relationship Id="rId428" Type="http://schemas.openxmlformats.org/officeDocument/2006/relationships/customXml" Target="../ink/ink217.xml"/><Relationship Id="rId232" Type="http://schemas.openxmlformats.org/officeDocument/2006/relationships/customXml" Target="../ink/ink119.xml"/><Relationship Id="rId274" Type="http://schemas.openxmlformats.org/officeDocument/2006/relationships/customXml" Target="../ink/ink140.xml"/><Relationship Id="rId27" Type="http://schemas.openxmlformats.org/officeDocument/2006/relationships/image" Target="../media/image20.png"/><Relationship Id="rId69" Type="http://schemas.openxmlformats.org/officeDocument/2006/relationships/image" Target="../media/image41.png"/><Relationship Id="rId134" Type="http://schemas.openxmlformats.org/officeDocument/2006/relationships/customXml" Target="../ink/ink70.xml"/><Relationship Id="rId80" Type="http://schemas.openxmlformats.org/officeDocument/2006/relationships/customXml" Target="../ink/ink43.xml"/><Relationship Id="rId176" Type="http://schemas.openxmlformats.org/officeDocument/2006/relationships/customXml" Target="../ink/ink91.xml"/><Relationship Id="rId341" Type="http://schemas.openxmlformats.org/officeDocument/2006/relationships/image" Target="../media/image177.png"/><Relationship Id="rId383" Type="http://schemas.openxmlformats.org/officeDocument/2006/relationships/image" Target="../media/image198.png"/><Relationship Id="rId439" Type="http://schemas.openxmlformats.org/officeDocument/2006/relationships/image" Target="../media/image226.png"/><Relationship Id="rId201" Type="http://schemas.openxmlformats.org/officeDocument/2006/relationships/image" Target="../media/image107.png"/><Relationship Id="rId243" Type="http://schemas.openxmlformats.org/officeDocument/2006/relationships/image" Target="../media/image128.png"/><Relationship Id="rId285" Type="http://schemas.openxmlformats.org/officeDocument/2006/relationships/image" Target="../media/image149.png"/><Relationship Id="rId38" Type="http://schemas.openxmlformats.org/officeDocument/2006/relationships/customXml" Target="../ink/ink22.xml"/><Relationship Id="rId103" Type="http://schemas.openxmlformats.org/officeDocument/2006/relationships/image" Target="../media/image58.png"/><Relationship Id="rId310" Type="http://schemas.openxmlformats.org/officeDocument/2006/relationships/customXml" Target="../ink/ink158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87" Type="http://schemas.openxmlformats.org/officeDocument/2006/relationships/image" Target="../media/image100.png"/><Relationship Id="rId352" Type="http://schemas.openxmlformats.org/officeDocument/2006/relationships/customXml" Target="../ink/ink179.xml"/><Relationship Id="rId394" Type="http://schemas.openxmlformats.org/officeDocument/2006/relationships/customXml" Target="../ink/ink200.xml"/><Relationship Id="rId408" Type="http://schemas.openxmlformats.org/officeDocument/2006/relationships/customXml" Target="../ink/ink207.xml"/><Relationship Id="rId212" Type="http://schemas.openxmlformats.org/officeDocument/2006/relationships/customXml" Target="../ink/ink109.xml"/><Relationship Id="rId254" Type="http://schemas.openxmlformats.org/officeDocument/2006/relationships/customXml" Target="../ink/ink130.xml"/><Relationship Id="rId49" Type="http://schemas.openxmlformats.org/officeDocument/2006/relationships/image" Target="../media/image31.png"/><Relationship Id="rId114" Type="http://schemas.openxmlformats.org/officeDocument/2006/relationships/customXml" Target="../ink/ink60.xml"/><Relationship Id="rId296" Type="http://schemas.openxmlformats.org/officeDocument/2006/relationships/customXml" Target="../ink/ink151.xml"/><Relationship Id="rId60" Type="http://schemas.openxmlformats.org/officeDocument/2006/relationships/customXml" Target="../ink/ink33.xml"/><Relationship Id="rId156" Type="http://schemas.openxmlformats.org/officeDocument/2006/relationships/customXml" Target="../ink/ink81.xml"/><Relationship Id="rId198" Type="http://schemas.openxmlformats.org/officeDocument/2006/relationships/customXml" Target="../ink/ink102.xml"/><Relationship Id="rId321" Type="http://schemas.openxmlformats.org/officeDocument/2006/relationships/image" Target="../media/image167.png"/><Relationship Id="rId363" Type="http://schemas.openxmlformats.org/officeDocument/2006/relationships/image" Target="../media/image188.png"/><Relationship Id="rId419" Type="http://schemas.openxmlformats.org/officeDocument/2006/relationships/image" Target="../media/image216.png"/><Relationship Id="rId223" Type="http://schemas.openxmlformats.org/officeDocument/2006/relationships/image" Target="../media/image118.png"/><Relationship Id="rId430" Type="http://schemas.openxmlformats.org/officeDocument/2006/relationships/customXml" Target="../ink/ink218.xml"/><Relationship Id="rId18" Type="http://schemas.openxmlformats.org/officeDocument/2006/relationships/customXml" Target="../ink/ink12.xml"/><Relationship Id="rId39" Type="http://schemas.openxmlformats.org/officeDocument/2006/relationships/image" Target="../media/image26.png"/><Relationship Id="rId265" Type="http://schemas.openxmlformats.org/officeDocument/2006/relationships/image" Target="../media/image139.png"/><Relationship Id="rId286" Type="http://schemas.openxmlformats.org/officeDocument/2006/relationships/customXml" Target="../ink/ink146.xml"/><Relationship Id="rId50" Type="http://schemas.openxmlformats.org/officeDocument/2006/relationships/customXml" Target="../ink/ink28.xml"/><Relationship Id="rId104" Type="http://schemas.openxmlformats.org/officeDocument/2006/relationships/customXml" Target="../ink/ink55.xml"/><Relationship Id="rId125" Type="http://schemas.openxmlformats.org/officeDocument/2006/relationships/image" Target="../media/image69.png"/><Relationship Id="rId146" Type="http://schemas.openxmlformats.org/officeDocument/2006/relationships/customXml" Target="../ink/ink76.xml"/><Relationship Id="rId167" Type="http://schemas.openxmlformats.org/officeDocument/2006/relationships/image" Target="../media/image90.png"/><Relationship Id="rId188" Type="http://schemas.openxmlformats.org/officeDocument/2006/relationships/customXml" Target="../ink/ink97.xml"/><Relationship Id="rId311" Type="http://schemas.openxmlformats.org/officeDocument/2006/relationships/image" Target="../media/image162.png"/><Relationship Id="rId332" Type="http://schemas.openxmlformats.org/officeDocument/2006/relationships/customXml" Target="../ink/ink169.xml"/><Relationship Id="rId353" Type="http://schemas.openxmlformats.org/officeDocument/2006/relationships/image" Target="../media/image183.png"/><Relationship Id="rId374" Type="http://schemas.openxmlformats.org/officeDocument/2006/relationships/customXml" Target="../ink/ink190.xml"/><Relationship Id="rId395" Type="http://schemas.openxmlformats.org/officeDocument/2006/relationships/image" Target="../media/image204.png"/><Relationship Id="rId409" Type="http://schemas.openxmlformats.org/officeDocument/2006/relationships/image" Target="../media/image211.png"/><Relationship Id="rId71" Type="http://schemas.openxmlformats.org/officeDocument/2006/relationships/image" Target="../media/image42.png"/><Relationship Id="rId92" Type="http://schemas.openxmlformats.org/officeDocument/2006/relationships/customXml" Target="../ink/ink49.xml"/><Relationship Id="rId213" Type="http://schemas.openxmlformats.org/officeDocument/2006/relationships/image" Target="../media/image113.png"/><Relationship Id="rId234" Type="http://schemas.openxmlformats.org/officeDocument/2006/relationships/customXml" Target="../ink/ink120.xml"/><Relationship Id="rId420" Type="http://schemas.openxmlformats.org/officeDocument/2006/relationships/customXml" Target="../ink/ink213.xml"/><Relationship Id="rId2" Type="http://schemas.openxmlformats.org/officeDocument/2006/relationships/customXml" Target="../ink/ink4.xml"/><Relationship Id="rId29" Type="http://schemas.openxmlformats.org/officeDocument/2006/relationships/image" Target="../media/image21.png"/><Relationship Id="rId255" Type="http://schemas.openxmlformats.org/officeDocument/2006/relationships/image" Target="../media/image134.png"/><Relationship Id="rId276" Type="http://schemas.openxmlformats.org/officeDocument/2006/relationships/customXml" Target="../ink/ink141.xml"/><Relationship Id="rId297" Type="http://schemas.openxmlformats.org/officeDocument/2006/relationships/image" Target="../media/image155.png"/><Relationship Id="rId441" Type="http://schemas.openxmlformats.org/officeDocument/2006/relationships/image" Target="../media/image227.png"/><Relationship Id="rId40" Type="http://schemas.openxmlformats.org/officeDocument/2006/relationships/customXml" Target="../ink/ink23.xml"/><Relationship Id="rId115" Type="http://schemas.openxmlformats.org/officeDocument/2006/relationships/image" Target="../media/image64.png"/><Relationship Id="rId136" Type="http://schemas.openxmlformats.org/officeDocument/2006/relationships/customXml" Target="../ink/ink71.xml"/><Relationship Id="rId157" Type="http://schemas.openxmlformats.org/officeDocument/2006/relationships/image" Target="../media/image85.png"/><Relationship Id="rId178" Type="http://schemas.openxmlformats.org/officeDocument/2006/relationships/customXml" Target="../ink/ink92.xml"/><Relationship Id="rId301" Type="http://schemas.openxmlformats.org/officeDocument/2006/relationships/image" Target="../media/image157.png"/><Relationship Id="rId322" Type="http://schemas.openxmlformats.org/officeDocument/2006/relationships/customXml" Target="../ink/ink164.xml"/><Relationship Id="rId343" Type="http://schemas.openxmlformats.org/officeDocument/2006/relationships/image" Target="../media/image178.png"/><Relationship Id="rId364" Type="http://schemas.openxmlformats.org/officeDocument/2006/relationships/customXml" Target="../ink/ink185.xml"/><Relationship Id="rId61" Type="http://schemas.openxmlformats.org/officeDocument/2006/relationships/image" Target="../media/image37.png"/><Relationship Id="rId82" Type="http://schemas.openxmlformats.org/officeDocument/2006/relationships/customXml" Target="../ink/ink44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385" Type="http://schemas.openxmlformats.org/officeDocument/2006/relationships/image" Target="../media/image199.png"/><Relationship Id="rId19" Type="http://schemas.openxmlformats.org/officeDocument/2006/relationships/image" Target="../media/image16.png"/><Relationship Id="rId224" Type="http://schemas.openxmlformats.org/officeDocument/2006/relationships/customXml" Target="../ink/ink115.xml"/><Relationship Id="rId245" Type="http://schemas.openxmlformats.org/officeDocument/2006/relationships/image" Target="../media/image129.png"/><Relationship Id="rId266" Type="http://schemas.openxmlformats.org/officeDocument/2006/relationships/customXml" Target="../ink/ink136.xml"/><Relationship Id="rId287" Type="http://schemas.openxmlformats.org/officeDocument/2006/relationships/image" Target="../media/image150.png"/><Relationship Id="rId410" Type="http://schemas.openxmlformats.org/officeDocument/2006/relationships/customXml" Target="../ink/ink208.xml"/><Relationship Id="rId431" Type="http://schemas.openxmlformats.org/officeDocument/2006/relationships/image" Target="../media/image222.png"/><Relationship Id="rId30" Type="http://schemas.openxmlformats.org/officeDocument/2006/relationships/customXml" Target="../ink/ink18.xml"/><Relationship Id="rId105" Type="http://schemas.openxmlformats.org/officeDocument/2006/relationships/image" Target="../media/image59.png"/><Relationship Id="rId126" Type="http://schemas.openxmlformats.org/officeDocument/2006/relationships/customXml" Target="../ink/ink66.xml"/><Relationship Id="rId147" Type="http://schemas.openxmlformats.org/officeDocument/2006/relationships/image" Target="../media/image80.png"/><Relationship Id="rId168" Type="http://schemas.openxmlformats.org/officeDocument/2006/relationships/customXml" Target="../ink/ink87.xml"/><Relationship Id="rId312" Type="http://schemas.openxmlformats.org/officeDocument/2006/relationships/customXml" Target="../ink/ink159.xml"/><Relationship Id="rId333" Type="http://schemas.openxmlformats.org/officeDocument/2006/relationships/image" Target="../media/image173.png"/><Relationship Id="rId354" Type="http://schemas.openxmlformats.org/officeDocument/2006/relationships/customXml" Target="../ink/ink180.xml"/><Relationship Id="rId51" Type="http://schemas.openxmlformats.org/officeDocument/2006/relationships/image" Target="../media/image32.png"/><Relationship Id="rId72" Type="http://schemas.openxmlformats.org/officeDocument/2006/relationships/customXml" Target="../ink/ink39.xml"/><Relationship Id="rId93" Type="http://schemas.openxmlformats.org/officeDocument/2006/relationships/image" Target="../media/image53.png"/><Relationship Id="rId189" Type="http://schemas.openxmlformats.org/officeDocument/2006/relationships/image" Target="../media/image101.png"/><Relationship Id="rId375" Type="http://schemas.openxmlformats.org/officeDocument/2006/relationships/image" Target="../media/image194.png"/><Relationship Id="rId396" Type="http://schemas.openxmlformats.org/officeDocument/2006/relationships/customXml" Target="../ink/ink201.xml"/><Relationship Id="rId3" Type="http://schemas.openxmlformats.org/officeDocument/2006/relationships/image" Target="../media/image8.png"/><Relationship Id="rId214" Type="http://schemas.openxmlformats.org/officeDocument/2006/relationships/customXml" Target="../ink/ink110.xml"/><Relationship Id="rId235" Type="http://schemas.openxmlformats.org/officeDocument/2006/relationships/image" Target="../media/image124.png"/><Relationship Id="rId256" Type="http://schemas.openxmlformats.org/officeDocument/2006/relationships/customXml" Target="../ink/ink131.xml"/><Relationship Id="rId277" Type="http://schemas.openxmlformats.org/officeDocument/2006/relationships/image" Target="../media/image145.png"/><Relationship Id="rId298" Type="http://schemas.openxmlformats.org/officeDocument/2006/relationships/customXml" Target="../ink/ink152.xml"/><Relationship Id="rId400" Type="http://schemas.openxmlformats.org/officeDocument/2006/relationships/customXml" Target="../ink/ink203.xml"/><Relationship Id="rId421" Type="http://schemas.openxmlformats.org/officeDocument/2006/relationships/image" Target="../media/image217.png"/><Relationship Id="rId442" Type="http://schemas.openxmlformats.org/officeDocument/2006/relationships/customXml" Target="../ink/ink224.xml"/><Relationship Id="rId116" Type="http://schemas.openxmlformats.org/officeDocument/2006/relationships/customXml" Target="../ink/ink61.xml"/><Relationship Id="rId137" Type="http://schemas.openxmlformats.org/officeDocument/2006/relationships/image" Target="../media/image75.png"/><Relationship Id="rId158" Type="http://schemas.openxmlformats.org/officeDocument/2006/relationships/customXml" Target="../ink/ink82.xml"/><Relationship Id="rId302" Type="http://schemas.openxmlformats.org/officeDocument/2006/relationships/customXml" Target="../ink/ink154.xml"/><Relationship Id="rId323" Type="http://schemas.openxmlformats.org/officeDocument/2006/relationships/image" Target="../media/image168.png"/><Relationship Id="rId344" Type="http://schemas.openxmlformats.org/officeDocument/2006/relationships/customXml" Target="../ink/ink175.xml"/><Relationship Id="rId20" Type="http://schemas.openxmlformats.org/officeDocument/2006/relationships/customXml" Target="../ink/ink13.xml"/><Relationship Id="rId41" Type="http://schemas.openxmlformats.org/officeDocument/2006/relationships/image" Target="../media/image27.png"/><Relationship Id="rId62" Type="http://schemas.openxmlformats.org/officeDocument/2006/relationships/customXml" Target="../ink/ink34.xml"/><Relationship Id="rId83" Type="http://schemas.openxmlformats.org/officeDocument/2006/relationships/image" Target="../media/image48.png"/><Relationship Id="rId179" Type="http://schemas.openxmlformats.org/officeDocument/2006/relationships/image" Target="../media/image96.png"/><Relationship Id="rId365" Type="http://schemas.openxmlformats.org/officeDocument/2006/relationships/image" Target="../media/image189.png"/><Relationship Id="rId386" Type="http://schemas.openxmlformats.org/officeDocument/2006/relationships/customXml" Target="../ink/ink196.xml"/><Relationship Id="rId190" Type="http://schemas.openxmlformats.org/officeDocument/2006/relationships/customXml" Target="../ink/ink98.xml"/><Relationship Id="rId204" Type="http://schemas.openxmlformats.org/officeDocument/2006/relationships/customXml" Target="../ink/ink105.xml"/><Relationship Id="rId225" Type="http://schemas.openxmlformats.org/officeDocument/2006/relationships/image" Target="../media/image119.png"/><Relationship Id="rId246" Type="http://schemas.openxmlformats.org/officeDocument/2006/relationships/customXml" Target="../ink/ink126.xml"/><Relationship Id="rId267" Type="http://schemas.openxmlformats.org/officeDocument/2006/relationships/image" Target="../media/image140.png"/><Relationship Id="rId288" Type="http://schemas.openxmlformats.org/officeDocument/2006/relationships/customXml" Target="../ink/ink147.xml"/><Relationship Id="rId411" Type="http://schemas.openxmlformats.org/officeDocument/2006/relationships/image" Target="../media/image212.png"/><Relationship Id="rId432" Type="http://schemas.openxmlformats.org/officeDocument/2006/relationships/customXml" Target="../ink/ink219.xml"/><Relationship Id="rId106" Type="http://schemas.openxmlformats.org/officeDocument/2006/relationships/customXml" Target="../ink/ink56.xml"/><Relationship Id="rId127" Type="http://schemas.openxmlformats.org/officeDocument/2006/relationships/image" Target="../media/image70.png"/><Relationship Id="rId313" Type="http://schemas.openxmlformats.org/officeDocument/2006/relationships/image" Target="../media/image163.png"/><Relationship Id="rId10" Type="http://schemas.openxmlformats.org/officeDocument/2006/relationships/customXml" Target="../ink/ink8.xml"/><Relationship Id="rId31" Type="http://schemas.openxmlformats.org/officeDocument/2006/relationships/image" Target="../media/image22.png"/><Relationship Id="rId52" Type="http://schemas.openxmlformats.org/officeDocument/2006/relationships/customXml" Target="../ink/ink29.xml"/><Relationship Id="rId73" Type="http://schemas.openxmlformats.org/officeDocument/2006/relationships/image" Target="../media/image43.png"/><Relationship Id="rId94" Type="http://schemas.openxmlformats.org/officeDocument/2006/relationships/customXml" Target="../ink/ink50.xml"/><Relationship Id="rId148" Type="http://schemas.openxmlformats.org/officeDocument/2006/relationships/customXml" Target="../ink/ink77.xml"/><Relationship Id="rId169" Type="http://schemas.openxmlformats.org/officeDocument/2006/relationships/image" Target="../media/image91.png"/><Relationship Id="rId334" Type="http://schemas.openxmlformats.org/officeDocument/2006/relationships/customXml" Target="../ink/ink170.xml"/><Relationship Id="rId355" Type="http://schemas.openxmlformats.org/officeDocument/2006/relationships/image" Target="../media/image184.png"/><Relationship Id="rId376" Type="http://schemas.openxmlformats.org/officeDocument/2006/relationships/customXml" Target="../ink/ink191.xml"/><Relationship Id="rId397" Type="http://schemas.openxmlformats.org/officeDocument/2006/relationships/image" Target="../media/image205.png"/><Relationship Id="rId4" Type="http://schemas.openxmlformats.org/officeDocument/2006/relationships/customXml" Target="../ink/ink5.xml"/><Relationship Id="rId180" Type="http://schemas.openxmlformats.org/officeDocument/2006/relationships/customXml" Target="../ink/ink93.xml"/><Relationship Id="rId215" Type="http://schemas.openxmlformats.org/officeDocument/2006/relationships/image" Target="../media/image114.png"/><Relationship Id="rId236" Type="http://schemas.openxmlformats.org/officeDocument/2006/relationships/customXml" Target="../ink/ink121.xml"/><Relationship Id="rId257" Type="http://schemas.openxmlformats.org/officeDocument/2006/relationships/image" Target="../media/image135.png"/><Relationship Id="rId278" Type="http://schemas.openxmlformats.org/officeDocument/2006/relationships/customXml" Target="../ink/ink142.xml"/><Relationship Id="rId401" Type="http://schemas.openxmlformats.org/officeDocument/2006/relationships/image" Target="../media/image207.png"/><Relationship Id="rId422" Type="http://schemas.openxmlformats.org/officeDocument/2006/relationships/customXml" Target="../ink/ink214.xml"/><Relationship Id="rId443" Type="http://schemas.openxmlformats.org/officeDocument/2006/relationships/image" Target="../media/image228.png"/><Relationship Id="rId303" Type="http://schemas.openxmlformats.org/officeDocument/2006/relationships/image" Target="../media/image158.png"/><Relationship Id="rId42" Type="http://schemas.openxmlformats.org/officeDocument/2006/relationships/customXml" Target="../ink/ink24.xml"/><Relationship Id="rId84" Type="http://schemas.openxmlformats.org/officeDocument/2006/relationships/customXml" Target="../ink/ink45.xml"/><Relationship Id="rId138" Type="http://schemas.openxmlformats.org/officeDocument/2006/relationships/customXml" Target="../ink/ink72.xml"/><Relationship Id="rId345" Type="http://schemas.openxmlformats.org/officeDocument/2006/relationships/image" Target="../media/image179.png"/><Relationship Id="rId387" Type="http://schemas.openxmlformats.org/officeDocument/2006/relationships/image" Target="../media/image200.png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47" Type="http://schemas.openxmlformats.org/officeDocument/2006/relationships/image" Target="../media/image130.png"/><Relationship Id="rId412" Type="http://schemas.openxmlformats.org/officeDocument/2006/relationships/customXml" Target="../ink/ink209.xml"/><Relationship Id="rId107" Type="http://schemas.openxmlformats.org/officeDocument/2006/relationships/image" Target="../media/image60.png"/><Relationship Id="rId289" Type="http://schemas.openxmlformats.org/officeDocument/2006/relationships/image" Target="../media/image15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81.png"/><Relationship Id="rId314" Type="http://schemas.openxmlformats.org/officeDocument/2006/relationships/customXml" Target="../ink/ink160.xml"/><Relationship Id="rId356" Type="http://schemas.openxmlformats.org/officeDocument/2006/relationships/customXml" Target="../ink/ink181.xml"/><Relationship Id="rId398" Type="http://schemas.openxmlformats.org/officeDocument/2006/relationships/customXml" Target="../ink/ink202.xml"/><Relationship Id="rId95" Type="http://schemas.openxmlformats.org/officeDocument/2006/relationships/image" Target="../media/image54.png"/><Relationship Id="rId160" Type="http://schemas.openxmlformats.org/officeDocument/2006/relationships/customXml" Target="../ink/ink83.xml"/><Relationship Id="rId216" Type="http://schemas.openxmlformats.org/officeDocument/2006/relationships/customXml" Target="../ink/ink111.xml"/><Relationship Id="rId423" Type="http://schemas.openxmlformats.org/officeDocument/2006/relationships/image" Target="../media/image218.png"/><Relationship Id="rId258" Type="http://schemas.openxmlformats.org/officeDocument/2006/relationships/customXml" Target="../ink/ink132.xml"/><Relationship Id="rId22" Type="http://schemas.openxmlformats.org/officeDocument/2006/relationships/customXml" Target="../ink/ink14.xml"/><Relationship Id="rId64" Type="http://schemas.openxmlformats.org/officeDocument/2006/relationships/customXml" Target="../ink/ink35.xml"/><Relationship Id="rId118" Type="http://schemas.openxmlformats.org/officeDocument/2006/relationships/customXml" Target="../ink/ink62.xml"/><Relationship Id="rId325" Type="http://schemas.openxmlformats.org/officeDocument/2006/relationships/image" Target="../media/image169.png"/><Relationship Id="rId367" Type="http://schemas.openxmlformats.org/officeDocument/2006/relationships/image" Target="../media/image190.png"/><Relationship Id="rId171" Type="http://schemas.openxmlformats.org/officeDocument/2006/relationships/image" Target="../media/image92.png"/><Relationship Id="rId227" Type="http://schemas.openxmlformats.org/officeDocument/2006/relationships/image" Target="../media/image120.png"/><Relationship Id="rId269" Type="http://schemas.openxmlformats.org/officeDocument/2006/relationships/image" Target="../media/image141.png"/><Relationship Id="rId434" Type="http://schemas.openxmlformats.org/officeDocument/2006/relationships/customXml" Target="../ink/ink220.xml"/><Relationship Id="rId33" Type="http://schemas.openxmlformats.org/officeDocument/2006/relationships/image" Target="../media/image23.png"/><Relationship Id="rId129" Type="http://schemas.openxmlformats.org/officeDocument/2006/relationships/image" Target="../media/image71.png"/><Relationship Id="rId280" Type="http://schemas.openxmlformats.org/officeDocument/2006/relationships/customXml" Target="../ink/ink143.xml"/><Relationship Id="rId336" Type="http://schemas.openxmlformats.org/officeDocument/2006/relationships/customXml" Target="../ink/ink171.xml"/><Relationship Id="rId75" Type="http://schemas.openxmlformats.org/officeDocument/2006/relationships/image" Target="../media/image44.png"/><Relationship Id="rId140" Type="http://schemas.openxmlformats.org/officeDocument/2006/relationships/customXml" Target="../ink/ink73.xml"/><Relationship Id="rId182" Type="http://schemas.openxmlformats.org/officeDocument/2006/relationships/customXml" Target="../ink/ink94.xml"/><Relationship Id="rId378" Type="http://schemas.openxmlformats.org/officeDocument/2006/relationships/customXml" Target="../ink/ink192.xml"/><Relationship Id="rId403" Type="http://schemas.openxmlformats.org/officeDocument/2006/relationships/image" Target="../media/image208.png"/><Relationship Id="rId6" Type="http://schemas.openxmlformats.org/officeDocument/2006/relationships/customXml" Target="../ink/ink6.xml"/><Relationship Id="rId238" Type="http://schemas.openxmlformats.org/officeDocument/2006/relationships/customXml" Target="../ink/ink122.xml"/><Relationship Id="rId445" Type="http://schemas.openxmlformats.org/officeDocument/2006/relationships/image" Target="../media/image229.png"/><Relationship Id="rId291" Type="http://schemas.openxmlformats.org/officeDocument/2006/relationships/image" Target="../media/image152.png"/><Relationship Id="rId305" Type="http://schemas.openxmlformats.org/officeDocument/2006/relationships/image" Target="../media/image159.png"/><Relationship Id="rId347" Type="http://schemas.openxmlformats.org/officeDocument/2006/relationships/image" Target="../media/image180.png"/><Relationship Id="rId44" Type="http://schemas.openxmlformats.org/officeDocument/2006/relationships/customXml" Target="../ink/ink25.xml"/><Relationship Id="rId86" Type="http://schemas.openxmlformats.org/officeDocument/2006/relationships/customXml" Target="../ink/ink46.xml"/><Relationship Id="rId151" Type="http://schemas.openxmlformats.org/officeDocument/2006/relationships/image" Target="../media/image82.png"/><Relationship Id="rId389" Type="http://schemas.openxmlformats.org/officeDocument/2006/relationships/image" Target="../media/image201.png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49" Type="http://schemas.openxmlformats.org/officeDocument/2006/relationships/image" Target="../media/image131.png"/><Relationship Id="rId414" Type="http://schemas.openxmlformats.org/officeDocument/2006/relationships/customXml" Target="../ink/ink210.xml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260" Type="http://schemas.openxmlformats.org/officeDocument/2006/relationships/customXml" Target="../ink/ink133.xml"/><Relationship Id="rId316" Type="http://schemas.openxmlformats.org/officeDocument/2006/relationships/customXml" Target="../ink/ink161.xml"/><Relationship Id="rId55" Type="http://schemas.openxmlformats.org/officeDocument/2006/relationships/image" Target="../media/image34.png"/><Relationship Id="rId97" Type="http://schemas.openxmlformats.org/officeDocument/2006/relationships/image" Target="../media/image55.png"/><Relationship Id="rId120" Type="http://schemas.openxmlformats.org/officeDocument/2006/relationships/customXml" Target="../ink/ink63.xml"/><Relationship Id="rId358" Type="http://schemas.openxmlformats.org/officeDocument/2006/relationships/customXml" Target="../ink/ink182.xml"/><Relationship Id="rId162" Type="http://schemas.openxmlformats.org/officeDocument/2006/relationships/customXml" Target="../ink/ink84.xml"/><Relationship Id="rId218" Type="http://schemas.openxmlformats.org/officeDocument/2006/relationships/customXml" Target="../ink/ink112.xml"/><Relationship Id="rId425" Type="http://schemas.openxmlformats.org/officeDocument/2006/relationships/image" Target="../media/image219.png"/><Relationship Id="rId271" Type="http://schemas.openxmlformats.org/officeDocument/2006/relationships/image" Target="../media/image142.png"/><Relationship Id="rId24" Type="http://schemas.openxmlformats.org/officeDocument/2006/relationships/customXml" Target="../ink/ink15.xml"/><Relationship Id="rId66" Type="http://schemas.openxmlformats.org/officeDocument/2006/relationships/customXml" Target="../ink/ink36.xml"/><Relationship Id="rId131" Type="http://schemas.openxmlformats.org/officeDocument/2006/relationships/image" Target="../media/image72.png"/><Relationship Id="rId327" Type="http://schemas.openxmlformats.org/officeDocument/2006/relationships/image" Target="../media/image170.png"/><Relationship Id="rId369" Type="http://schemas.openxmlformats.org/officeDocument/2006/relationships/image" Target="../media/image191.png"/><Relationship Id="rId173" Type="http://schemas.openxmlformats.org/officeDocument/2006/relationships/image" Target="../media/image93.png"/><Relationship Id="rId229" Type="http://schemas.openxmlformats.org/officeDocument/2006/relationships/image" Target="../media/image121.png"/><Relationship Id="rId380" Type="http://schemas.openxmlformats.org/officeDocument/2006/relationships/customXml" Target="../ink/ink193.xml"/><Relationship Id="rId436" Type="http://schemas.openxmlformats.org/officeDocument/2006/relationships/customXml" Target="../ink/ink221.xml"/><Relationship Id="rId240" Type="http://schemas.openxmlformats.org/officeDocument/2006/relationships/customXml" Target="../ink/ink123.xml"/><Relationship Id="rId35" Type="http://schemas.openxmlformats.org/officeDocument/2006/relationships/image" Target="../media/image24.png"/><Relationship Id="rId77" Type="http://schemas.openxmlformats.org/officeDocument/2006/relationships/image" Target="../media/image45.png"/><Relationship Id="rId100" Type="http://schemas.openxmlformats.org/officeDocument/2006/relationships/customXml" Target="../ink/ink53.xml"/><Relationship Id="rId282" Type="http://schemas.openxmlformats.org/officeDocument/2006/relationships/customXml" Target="../ink/ink144.xml"/><Relationship Id="rId338" Type="http://schemas.openxmlformats.org/officeDocument/2006/relationships/customXml" Target="../ink/ink172.xml"/><Relationship Id="rId8" Type="http://schemas.openxmlformats.org/officeDocument/2006/relationships/customXml" Target="../ink/ink7.xml"/><Relationship Id="rId142" Type="http://schemas.openxmlformats.org/officeDocument/2006/relationships/customXml" Target="../ink/ink74.xml"/><Relationship Id="rId184" Type="http://schemas.openxmlformats.org/officeDocument/2006/relationships/customXml" Target="../ink/ink95.xml"/><Relationship Id="rId391" Type="http://schemas.openxmlformats.org/officeDocument/2006/relationships/image" Target="../media/image202.png"/><Relationship Id="rId405" Type="http://schemas.openxmlformats.org/officeDocument/2006/relationships/image" Target="../media/image209.png"/><Relationship Id="rId251" Type="http://schemas.openxmlformats.org/officeDocument/2006/relationships/image" Target="../media/image132.png"/><Relationship Id="rId46" Type="http://schemas.openxmlformats.org/officeDocument/2006/relationships/customXml" Target="../ink/ink26.xml"/><Relationship Id="rId293" Type="http://schemas.openxmlformats.org/officeDocument/2006/relationships/image" Target="../media/image153.png"/><Relationship Id="rId307" Type="http://schemas.openxmlformats.org/officeDocument/2006/relationships/image" Target="../media/image160.png"/><Relationship Id="rId349" Type="http://schemas.openxmlformats.org/officeDocument/2006/relationships/image" Target="../media/image181.png"/><Relationship Id="rId88" Type="http://schemas.openxmlformats.org/officeDocument/2006/relationships/customXml" Target="../ink/ink47.xml"/><Relationship Id="rId111" Type="http://schemas.openxmlformats.org/officeDocument/2006/relationships/image" Target="../media/image62.png"/><Relationship Id="rId153" Type="http://schemas.openxmlformats.org/officeDocument/2006/relationships/image" Target="../media/image83.png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360" Type="http://schemas.openxmlformats.org/officeDocument/2006/relationships/customXml" Target="../ink/ink183.xml"/><Relationship Id="rId416" Type="http://schemas.openxmlformats.org/officeDocument/2006/relationships/customXml" Target="../ink/ink211.xml"/><Relationship Id="rId220" Type="http://schemas.openxmlformats.org/officeDocument/2006/relationships/customXml" Target="../ink/ink11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customXml" Target="../ink/ink134.xml"/><Relationship Id="rId318" Type="http://schemas.openxmlformats.org/officeDocument/2006/relationships/customXml" Target="../ink/ink162.xml"/><Relationship Id="rId99" Type="http://schemas.openxmlformats.org/officeDocument/2006/relationships/image" Target="../media/image56.png"/><Relationship Id="rId122" Type="http://schemas.openxmlformats.org/officeDocument/2006/relationships/customXml" Target="../ink/ink64.xml"/><Relationship Id="rId164" Type="http://schemas.openxmlformats.org/officeDocument/2006/relationships/customXml" Target="../ink/ink85.xml"/><Relationship Id="rId371" Type="http://schemas.openxmlformats.org/officeDocument/2006/relationships/image" Target="../media/image192.png"/><Relationship Id="rId427" Type="http://schemas.openxmlformats.org/officeDocument/2006/relationships/image" Target="../media/image220.png"/><Relationship Id="rId26" Type="http://schemas.openxmlformats.org/officeDocument/2006/relationships/customXml" Target="../ink/ink16.xml"/><Relationship Id="rId231" Type="http://schemas.openxmlformats.org/officeDocument/2006/relationships/image" Target="../media/image122.png"/><Relationship Id="rId273" Type="http://schemas.openxmlformats.org/officeDocument/2006/relationships/image" Target="../media/image143.png"/><Relationship Id="rId329" Type="http://schemas.openxmlformats.org/officeDocument/2006/relationships/image" Target="../media/image171.png"/><Relationship Id="rId68" Type="http://schemas.openxmlformats.org/officeDocument/2006/relationships/customXml" Target="../ink/ink37.xml"/><Relationship Id="rId133" Type="http://schemas.openxmlformats.org/officeDocument/2006/relationships/image" Target="../media/image73.png"/><Relationship Id="rId175" Type="http://schemas.openxmlformats.org/officeDocument/2006/relationships/image" Target="../media/image94.png"/><Relationship Id="rId340" Type="http://schemas.openxmlformats.org/officeDocument/2006/relationships/customXml" Target="../ink/ink173.xml"/><Relationship Id="rId200" Type="http://schemas.openxmlformats.org/officeDocument/2006/relationships/customXml" Target="../ink/ink103.xml"/><Relationship Id="rId382" Type="http://schemas.openxmlformats.org/officeDocument/2006/relationships/customXml" Target="../ink/ink194.xml"/><Relationship Id="rId438" Type="http://schemas.openxmlformats.org/officeDocument/2006/relationships/customXml" Target="../ink/ink222.xml"/><Relationship Id="rId242" Type="http://schemas.openxmlformats.org/officeDocument/2006/relationships/customXml" Target="../ink/ink124.xml"/><Relationship Id="rId284" Type="http://schemas.openxmlformats.org/officeDocument/2006/relationships/customXml" Target="../ink/ink145.xml"/><Relationship Id="rId37" Type="http://schemas.openxmlformats.org/officeDocument/2006/relationships/image" Target="../media/image25.png"/><Relationship Id="rId79" Type="http://schemas.openxmlformats.org/officeDocument/2006/relationships/image" Target="../media/image46.png"/><Relationship Id="rId102" Type="http://schemas.openxmlformats.org/officeDocument/2006/relationships/customXml" Target="../ink/ink54.xml"/><Relationship Id="rId144" Type="http://schemas.openxmlformats.org/officeDocument/2006/relationships/customXml" Target="../ink/ink75.xml"/><Relationship Id="rId90" Type="http://schemas.openxmlformats.org/officeDocument/2006/relationships/customXml" Target="../ink/ink48.xml"/><Relationship Id="rId186" Type="http://schemas.openxmlformats.org/officeDocument/2006/relationships/customXml" Target="../ink/ink96.xml"/><Relationship Id="rId351" Type="http://schemas.openxmlformats.org/officeDocument/2006/relationships/image" Target="../media/image182.png"/><Relationship Id="rId393" Type="http://schemas.openxmlformats.org/officeDocument/2006/relationships/image" Target="../media/image203.png"/><Relationship Id="rId407" Type="http://schemas.openxmlformats.org/officeDocument/2006/relationships/image" Target="../media/image210.png"/><Relationship Id="rId211" Type="http://schemas.openxmlformats.org/officeDocument/2006/relationships/image" Target="../media/image112.png"/><Relationship Id="rId253" Type="http://schemas.openxmlformats.org/officeDocument/2006/relationships/image" Target="../media/image133.png"/><Relationship Id="rId295" Type="http://schemas.openxmlformats.org/officeDocument/2006/relationships/image" Target="../media/image154.png"/><Relationship Id="rId309" Type="http://schemas.openxmlformats.org/officeDocument/2006/relationships/image" Target="../media/image161.png"/><Relationship Id="rId48" Type="http://schemas.openxmlformats.org/officeDocument/2006/relationships/customXml" Target="../ink/ink27.xml"/><Relationship Id="rId113" Type="http://schemas.openxmlformats.org/officeDocument/2006/relationships/image" Target="../media/image63.png"/><Relationship Id="rId320" Type="http://schemas.openxmlformats.org/officeDocument/2006/relationships/customXml" Target="../ink/ink163.xml"/><Relationship Id="rId155" Type="http://schemas.openxmlformats.org/officeDocument/2006/relationships/image" Target="../media/image84.png"/><Relationship Id="rId197" Type="http://schemas.openxmlformats.org/officeDocument/2006/relationships/image" Target="../media/image105.png"/><Relationship Id="rId362" Type="http://schemas.openxmlformats.org/officeDocument/2006/relationships/customXml" Target="../ink/ink184.xml"/><Relationship Id="rId418" Type="http://schemas.openxmlformats.org/officeDocument/2006/relationships/customXml" Target="../ink/ink212.xml"/><Relationship Id="rId222" Type="http://schemas.openxmlformats.org/officeDocument/2006/relationships/customXml" Target="../ink/ink114.xml"/><Relationship Id="rId264" Type="http://schemas.openxmlformats.org/officeDocument/2006/relationships/customXml" Target="../ink/ink135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5.xml"/><Relationship Id="rId70" Type="http://schemas.openxmlformats.org/officeDocument/2006/relationships/customXml" Target="../ink/ink38.xml"/><Relationship Id="rId166" Type="http://schemas.openxmlformats.org/officeDocument/2006/relationships/customXml" Target="../ink/ink86.xml"/><Relationship Id="rId331" Type="http://schemas.openxmlformats.org/officeDocument/2006/relationships/image" Target="../media/image172.png"/><Relationship Id="rId373" Type="http://schemas.openxmlformats.org/officeDocument/2006/relationships/image" Target="../media/image193.png"/><Relationship Id="rId429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23.png"/><Relationship Id="rId440" Type="http://schemas.openxmlformats.org/officeDocument/2006/relationships/customXml" Target="../ink/ink223.xml"/><Relationship Id="rId28" Type="http://schemas.openxmlformats.org/officeDocument/2006/relationships/customXml" Target="../ink/ink17.xml"/><Relationship Id="rId275" Type="http://schemas.openxmlformats.org/officeDocument/2006/relationships/image" Target="../media/image144.png"/><Relationship Id="rId300" Type="http://schemas.openxmlformats.org/officeDocument/2006/relationships/customXml" Target="../ink/ink153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77" Type="http://schemas.openxmlformats.org/officeDocument/2006/relationships/image" Target="../media/image95.png"/><Relationship Id="rId342" Type="http://schemas.openxmlformats.org/officeDocument/2006/relationships/customXml" Target="../ink/ink174.xml"/><Relationship Id="rId384" Type="http://schemas.openxmlformats.org/officeDocument/2006/relationships/customXml" Target="../ink/ink195.xml"/><Relationship Id="rId202" Type="http://schemas.openxmlformats.org/officeDocument/2006/relationships/customXml" Target="../ink/ink104.xml"/><Relationship Id="rId244" Type="http://schemas.openxmlformats.org/officeDocument/2006/relationships/customXml" Target="../ink/ink12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customXml" Target="../ink/ink234.xml"/><Relationship Id="rId26" Type="http://schemas.openxmlformats.org/officeDocument/2006/relationships/customXml" Target="../ink/ink238.xml"/><Relationship Id="rId39" Type="http://schemas.openxmlformats.org/officeDocument/2006/relationships/image" Target="../media/image248.png"/><Relationship Id="rId21" Type="http://schemas.openxmlformats.org/officeDocument/2006/relationships/image" Target="../media/image239.png"/><Relationship Id="rId34" Type="http://schemas.openxmlformats.org/officeDocument/2006/relationships/customXml" Target="../ink/ink242.xml"/><Relationship Id="rId7" Type="http://schemas.openxmlformats.org/officeDocument/2006/relationships/customXml" Target="../ink/ink228.xml"/><Relationship Id="rId12" Type="http://schemas.openxmlformats.org/officeDocument/2006/relationships/image" Target="../media/image235.png"/><Relationship Id="rId17" Type="http://schemas.openxmlformats.org/officeDocument/2006/relationships/image" Target="../media/image237.png"/><Relationship Id="rId25" Type="http://schemas.openxmlformats.org/officeDocument/2006/relationships/image" Target="../media/image241.png"/><Relationship Id="rId33" Type="http://schemas.openxmlformats.org/officeDocument/2006/relationships/image" Target="../media/image245.png"/><Relationship Id="rId38" Type="http://schemas.openxmlformats.org/officeDocument/2006/relationships/customXml" Target="../ink/ink244.xml"/><Relationship Id="rId2" Type="http://schemas.openxmlformats.org/officeDocument/2006/relationships/image" Target="../media/image230.png"/><Relationship Id="rId16" Type="http://schemas.openxmlformats.org/officeDocument/2006/relationships/customXml" Target="../ink/ink233.xml"/><Relationship Id="rId20" Type="http://schemas.openxmlformats.org/officeDocument/2006/relationships/customXml" Target="../ink/ink235.xml"/><Relationship Id="rId29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customXml" Target="../ink/ink230.xml"/><Relationship Id="rId24" Type="http://schemas.openxmlformats.org/officeDocument/2006/relationships/customXml" Target="../ink/ink237.xml"/><Relationship Id="rId32" Type="http://schemas.openxmlformats.org/officeDocument/2006/relationships/customXml" Target="../ink/ink241.xml"/><Relationship Id="rId37" Type="http://schemas.openxmlformats.org/officeDocument/2006/relationships/image" Target="../media/image247.png"/><Relationship Id="rId5" Type="http://schemas.openxmlformats.org/officeDocument/2006/relationships/customXml" Target="../ink/ink227.xml"/><Relationship Id="rId15" Type="http://schemas.openxmlformats.org/officeDocument/2006/relationships/customXml" Target="../ink/ink232.xml"/><Relationship Id="rId23" Type="http://schemas.openxmlformats.org/officeDocument/2006/relationships/image" Target="../media/image240.png"/><Relationship Id="rId28" Type="http://schemas.openxmlformats.org/officeDocument/2006/relationships/customXml" Target="../ink/ink239.xml"/><Relationship Id="rId36" Type="http://schemas.openxmlformats.org/officeDocument/2006/relationships/customXml" Target="../ink/ink243.xml"/><Relationship Id="rId10" Type="http://schemas.openxmlformats.org/officeDocument/2006/relationships/image" Target="../media/image234.png"/><Relationship Id="rId19" Type="http://schemas.openxmlformats.org/officeDocument/2006/relationships/image" Target="../media/image238.png"/><Relationship Id="rId31" Type="http://schemas.openxmlformats.org/officeDocument/2006/relationships/image" Target="../media/image244.png"/><Relationship Id="rId4" Type="http://schemas.openxmlformats.org/officeDocument/2006/relationships/image" Target="../media/image231.png"/><Relationship Id="rId9" Type="http://schemas.openxmlformats.org/officeDocument/2006/relationships/customXml" Target="../ink/ink229.xml"/><Relationship Id="rId14" Type="http://schemas.openxmlformats.org/officeDocument/2006/relationships/image" Target="../media/image236.png"/><Relationship Id="rId22" Type="http://schemas.openxmlformats.org/officeDocument/2006/relationships/customXml" Target="../ink/ink236.xml"/><Relationship Id="rId27" Type="http://schemas.openxmlformats.org/officeDocument/2006/relationships/image" Target="../media/image242.png"/><Relationship Id="rId30" Type="http://schemas.openxmlformats.org/officeDocument/2006/relationships/customXml" Target="../ink/ink240.xml"/><Relationship Id="rId35" Type="http://schemas.openxmlformats.org/officeDocument/2006/relationships/image" Target="../media/image246.png"/><Relationship Id="rId8" Type="http://schemas.openxmlformats.org/officeDocument/2006/relationships/image" Target="../media/image233.png"/><Relationship Id="rId3" Type="http://schemas.openxmlformats.org/officeDocument/2006/relationships/customXml" Target="../ink/ink22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60.png"/><Relationship Id="rId21" Type="http://schemas.openxmlformats.org/officeDocument/2006/relationships/customXml" Target="../ink/ink254.xml"/><Relationship Id="rId42" Type="http://schemas.openxmlformats.org/officeDocument/2006/relationships/image" Target="../media/image1540.png"/><Relationship Id="rId47" Type="http://schemas.openxmlformats.org/officeDocument/2006/relationships/customXml" Target="../ink/ink267.xml"/><Relationship Id="rId63" Type="http://schemas.openxmlformats.org/officeDocument/2006/relationships/customXml" Target="../ink/ink275.xml"/><Relationship Id="rId68" Type="http://schemas.openxmlformats.org/officeDocument/2006/relationships/image" Target="../media/image252.png"/><Relationship Id="rId84" Type="http://schemas.openxmlformats.org/officeDocument/2006/relationships/image" Target="../media/image260.png"/><Relationship Id="rId89" Type="http://schemas.openxmlformats.org/officeDocument/2006/relationships/customXml" Target="../ink/ink288.xml"/><Relationship Id="rId16" Type="http://schemas.openxmlformats.org/officeDocument/2006/relationships/image" Target="../media/image1410.png"/><Relationship Id="rId11" Type="http://schemas.openxmlformats.org/officeDocument/2006/relationships/customXml" Target="../ink/ink249.xml"/><Relationship Id="rId32" Type="http://schemas.openxmlformats.org/officeDocument/2006/relationships/image" Target="../media/image1490.png"/><Relationship Id="rId37" Type="http://schemas.openxmlformats.org/officeDocument/2006/relationships/customXml" Target="../ink/ink262.xml"/><Relationship Id="rId53" Type="http://schemas.openxmlformats.org/officeDocument/2006/relationships/customXml" Target="../ink/ink270.xml"/><Relationship Id="rId58" Type="http://schemas.openxmlformats.org/officeDocument/2006/relationships/image" Target="../media/image1620.png"/><Relationship Id="rId74" Type="http://schemas.openxmlformats.org/officeDocument/2006/relationships/image" Target="../media/image255.png"/><Relationship Id="rId79" Type="http://schemas.openxmlformats.org/officeDocument/2006/relationships/customXml" Target="../ink/ink283.xml"/><Relationship Id="rId5" Type="http://schemas.openxmlformats.org/officeDocument/2006/relationships/customXml" Target="../ink/ink246.xml"/><Relationship Id="rId90" Type="http://schemas.openxmlformats.org/officeDocument/2006/relationships/image" Target="../media/image263.png"/><Relationship Id="rId14" Type="http://schemas.openxmlformats.org/officeDocument/2006/relationships/image" Target="../media/image1400.png"/><Relationship Id="rId22" Type="http://schemas.openxmlformats.org/officeDocument/2006/relationships/image" Target="../media/image1440.png"/><Relationship Id="rId27" Type="http://schemas.openxmlformats.org/officeDocument/2006/relationships/customXml" Target="../ink/ink257.xml"/><Relationship Id="rId30" Type="http://schemas.openxmlformats.org/officeDocument/2006/relationships/image" Target="../media/image1480.png"/><Relationship Id="rId35" Type="http://schemas.openxmlformats.org/officeDocument/2006/relationships/customXml" Target="../ink/ink261.xml"/><Relationship Id="rId43" Type="http://schemas.openxmlformats.org/officeDocument/2006/relationships/customXml" Target="../ink/ink265.xml"/><Relationship Id="rId48" Type="http://schemas.openxmlformats.org/officeDocument/2006/relationships/image" Target="../media/image1570.png"/><Relationship Id="rId56" Type="http://schemas.openxmlformats.org/officeDocument/2006/relationships/image" Target="../media/image1610.png"/><Relationship Id="rId64" Type="http://schemas.openxmlformats.org/officeDocument/2006/relationships/image" Target="../media/image250.png"/><Relationship Id="rId69" Type="http://schemas.openxmlformats.org/officeDocument/2006/relationships/customXml" Target="../ink/ink278.xml"/><Relationship Id="rId77" Type="http://schemas.openxmlformats.org/officeDocument/2006/relationships/customXml" Target="../ink/ink282.xml"/><Relationship Id="rId8" Type="http://schemas.openxmlformats.org/officeDocument/2006/relationships/image" Target="../media/image1370.png"/><Relationship Id="rId51" Type="http://schemas.openxmlformats.org/officeDocument/2006/relationships/customXml" Target="../ink/ink269.xml"/><Relationship Id="rId72" Type="http://schemas.openxmlformats.org/officeDocument/2006/relationships/image" Target="../media/image254.png"/><Relationship Id="rId80" Type="http://schemas.openxmlformats.org/officeDocument/2006/relationships/image" Target="../media/image258.png"/><Relationship Id="rId85" Type="http://schemas.openxmlformats.org/officeDocument/2006/relationships/customXml" Target="../ink/ink286.xml"/><Relationship Id="rId3" Type="http://schemas.openxmlformats.org/officeDocument/2006/relationships/customXml" Target="../ink/ink245.xml"/><Relationship Id="rId12" Type="http://schemas.openxmlformats.org/officeDocument/2006/relationships/image" Target="../media/image1390.png"/><Relationship Id="rId17" Type="http://schemas.openxmlformats.org/officeDocument/2006/relationships/customXml" Target="../ink/ink252.xml"/><Relationship Id="rId25" Type="http://schemas.openxmlformats.org/officeDocument/2006/relationships/customXml" Target="../ink/ink256.xml"/><Relationship Id="rId33" Type="http://schemas.openxmlformats.org/officeDocument/2006/relationships/customXml" Target="../ink/ink260.xml"/><Relationship Id="rId38" Type="http://schemas.openxmlformats.org/officeDocument/2006/relationships/image" Target="../media/image1520.png"/><Relationship Id="rId46" Type="http://schemas.openxmlformats.org/officeDocument/2006/relationships/image" Target="../media/image1560.png"/><Relationship Id="rId59" Type="http://schemas.openxmlformats.org/officeDocument/2006/relationships/customXml" Target="../ink/ink273.xml"/><Relationship Id="rId67" Type="http://schemas.openxmlformats.org/officeDocument/2006/relationships/customXml" Target="../ink/ink277.xml"/><Relationship Id="rId20" Type="http://schemas.openxmlformats.org/officeDocument/2006/relationships/image" Target="../media/image1430.png"/><Relationship Id="rId41" Type="http://schemas.openxmlformats.org/officeDocument/2006/relationships/customXml" Target="../ink/ink264.xml"/><Relationship Id="rId54" Type="http://schemas.openxmlformats.org/officeDocument/2006/relationships/image" Target="../media/image1600.png"/><Relationship Id="rId62" Type="http://schemas.openxmlformats.org/officeDocument/2006/relationships/image" Target="../media/image1640.png"/><Relationship Id="rId70" Type="http://schemas.openxmlformats.org/officeDocument/2006/relationships/image" Target="../media/image253.png"/><Relationship Id="rId75" Type="http://schemas.openxmlformats.org/officeDocument/2006/relationships/customXml" Target="../ink/ink281.xml"/><Relationship Id="rId83" Type="http://schemas.openxmlformats.org/officeDocument/2006/relationships/customXml" Target="../ink/ink285.xml"/><Relationship Id="rId88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15" Type="http://schemas.openxmlformats.org/officeDocument/2006/relationships/customXml" Target="../ink/ink251.xml"/><Relationship Id="rId23" Type="http://schemas.openxmlformats.org/officeDocument/2006/relationships/customXml" Target="../ink/ink255.xml"/><Relationship Id="rId28" Type="http://schemas.openxmlformats.org/officeDocument/2006/relationships/image" Target="../media/image1470.png"/><Relationship Id="rId36" Type="http://schemas.openxmlformats.org/officeDocument/2006/relationships/image" Target="../media/image1510.png"/><Relationship Id="rId49" Type="http://schemas.openxmlformats.org/officeDocument/2006/relationships/customXml" Target="../ink/ink268.xml"/><Relationship Id="rId57" Type="http://schemas.openxmlformats.org/officeDocument/2006/relationships/customXml" Target="../ink/ink272.xml"/><Relationship Id="rId10" Type="http://schemas.openxmlformats.org/officeDocument/2006/relationships/image" Target="../media/image1380.png"/><Relationship Id="rId31" Type="http://schemas.openxmlformats.org/officeDocument/2006/relationships/customXml" Target="../ink/ink259.xml"/><Relationship Id="rId44" Type="http://schemas.openxmlformats.org/officeDocument/2006/relationships/image" Target="../media/image1550.png"/><Relationship Id="rId52" Type="http://schemas.openxmlformats.org/officeDocument/2006/relationships/image" Target="../media/image1590.png"/><Relationship Id="rId60" Type="http://schemas.openxmlformats.org/officeDocument/2006/relationships/image" Target="../media/image1630.png"/><Relationship Id="rId65" Type="http://schemas.openxmlformats.org/officeDocument/2006/relationships/customXml" Target="../ink/ink276.xml"/><Relationship Id="rId73" Type="http://schemas.openxmlformats.org/officeDocument/2006/relationships/customXml" Target="../ink/ink280.xml"/><Relationship Id="rId78" Type="http://schemas.openxmlformats.org/officeDocument/2006/relationships/image" Target="../media/image257.png"/><Relationship Id="rId81" Type="http://schemas.openxmlformats.org/officeDocument/2006/relationships/customXml" Target="../ink/ink284.xml"/><Relationship Id="rId86" Type="http://schemas.openxmlformats.org/officeDocument/2006/relationships/image" Target="../media/image261.png"/><Relationship Id="rId4" Type="http://schemas.openxmlformats.org/officeDocument/2006/relationships/image" Target="../media/image1350.png"/><Relationship Id="rId9" Type="http://schemas.openxmlformats.org/officeDocument/2006/relationships/customXml" Target="../ink/ink248.xml"/><Relationship Id="rId13" Type="http://schemas.openxmlformats.org/officeDocument/2006/relationships/customXml" Target="../ink/ink250.xml"/><Relationship Id="rId18" Type="http://schemas.openxmlformats.org/officeDocument/2006/relationships/image" Target="../media/image1420.png"/><Relationship Id="rId39" Type="http://schemas.openxmlformats.org/officeDocument/2006/relationships/customXml" Target="../ink/ink263.xml"/><Relationship Id="rId34" Type="http://schemas.openxmlformats.org/officeDocument/2006/relationships/image" Target="../media/image1500.png"/><Relationship Id="rId50" Type="http://schemas.openxmlformats.org/officeDocument/2006/relationships/image" Target="../media/image1580.png"/><Relationship Id="rId55" Type="http://schemas.openxmlformats.org/officeDocument/2006/relationships/customXml" Target="../ink/ink271.xml"/><Relationship Id="rId76" Type="http://schemas.openxmlformats.org/officeDocument/2006/relationships/image" Target="../media/image256.png"/><Relationship Id="rId7" Type="http://schemas.openxmlformats.org/officeDocument/2006/relationships/customXml" Target="../ink/ink247.xml"/><Relationship Id="rId71" Type="http://schemas.openxmlformats.org/officeDocument/2006/relationships/customXml" Target="../ink/ink279.xml"/><Relationship Id="rId2" Type="http://schemas.openxmlformats.org/officeDocument/2006/relationships/image" Target="../media/image249.png"/><Relationship Id="rId29" Type="http://schemas.openxmlformats.org/officeDocument/2006/relationships/customXml" Target="../ink/ink258.xml"/><Relationship Id="rId24" Type="http://schemas.openxmlformats.org/officeDocument/2006/relationships/image" Target="../media/image1450.png"/><Relationship Id="rId40" Type="http://schemas.openxmlformats.org/officeDocument/2006/relationships/image" Target="../media/image1530.png"/><Relationship Id="rId45" Type="http://schemas.openxmlformats.org/officeDocument/2006/relationships/customXml" Target="../ink/ink266.xml"/><Relationship Id="rId66" Type="http://schemas.openxmlformats.org/officeDocument/2006/relationships/image" Target="../media/image251.png"/><Relationship Id="rId87" Type="http://schemas.openxmlformats.org/officeDocument/2006/relationships/customXml" Target="../ink/ink287.xml"/><Relationship Id="rId61" Type="http://schemas.openxmlformats.org/officeDocument/2006/relationships/customXml" Target="../ink/ink274.xml"/><Relationship Id="rId82" Type="http://schemas.openxmlformats.org/officeDocument/2006/relationships/image" Target="../media/image259.png"/><Relationship Id="rId19" Type="http://schemas.openxmlformats.org/officeDocument/2006/relationships/customXml" Target="../ink/ink25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1.png"/><Relationship Id="rId299" Type="http://schemas.openxmlformats.org/officeDocument/2006/relationships/image" Target="../media/image412.png"/><Relationship Id="rId21" Type="http://schemas.openxmlformats.org/officeDocument/2006/relationships/image" Target="../media/image273.png"/><Relationship Id="rId63" Type="http://schemas.openxmlformats.org/officeDocument/2006/relationships/image" Target="../media/image294.png"/><Relationship Id="rId159" Type="http://schemas.openxmlformats.org/officeDocument/2006/relationships/image" Target="../media/image342.png"/><Relationship Id="rId324" Type="http://schemas.openxmlformats.org/officeDocument/2006/relationships/customXml" Target="../ink/ink450.xml"/><Relationship Id="rId366" Type="http://schemas.openxmlformats.org/officeDocument/2006/relationships/customXml" Target="../ink/ink471.xml"/><Relationship Id="rId170" Type="http://schemas.openxmlformats.org/officeDocument/2006/relationships/customXml" Target="../ink/ink373.xml"/><Relationship Id="rId226" Type="http://schemas.openxmlformats.org/officeDocument/2006/relationships/customXml" Target="../ink/ink401.xml"/><Relationship Id="rId268" Type="http://schemas.openxmlformats.org/officeDocument/2006/relationships/customXml" Target="../ink/ink422.xml"/><Relationship Id="rId32" Type="http://schemas.openxmlformats.org/officeDocument/2006/relationships/customXml" Target="../ink/ink304.xml"/><Relationship Id="rId74" Type="http://schemas.openxmlformats.org/officeDocument/2006/relationships/customXml" Target="../ink/ink325.xml"/><Relationship Id="rId128" Type="http://schemas.openxmlformats.org/officeDocument/2006/relationships/customXml" Target="../ink/ink352.xml"/><Relationship Id="rId335" Type="http://schemas.openxmlformats.org/officeDocument/2006/relationships/image" Target="../media/image430.png"/><Relationship Id="rId5" Type="http://schemas.openxmlformats.org/officeDocument/2006/relationships/image" Target="../media/image265.png"/><Relationship Id="rId181" Type="http://schemas.openxmlformats.org/officeDocument/2006/relationships/image" Target="../media/image353.png"/><Relationship Id="rId237" Type="http://schemas.openxmlformats.org/officeDocument/2006/relationships/image" Target="../media/image381.png"/><Relationship Id="rId279" Type="http://schemas.openxmlformats.org/officeDocument/2006/relationships/image" Target="../media/image402.png"/><Relationship Id="rId43" Type="http://schemas.openxmlformats.org/officeDocument/2006/relationships/image" Target="../media/image284.png"/><Relationship Id="rId139" Type="http://schemas.openxmlformats.org/officeDocument/2006/relationships/image" Target="../media/image332.png"/><Relationship Id="rId290" Type="http://schemas.openxmlformats.org/officeDocument/2006/relationships/customXml" Target="../ink/ink433.xml"/><Relationship Id="rId304" Type="http://schemas.openxmlformats.org/officeDocument/2006/relationships/customXml" Target="../ink/ink440.xml"/><Relationship Id="rId346" Type="http://schemas.openxmlformats.org/officeDocument/2006/relationships/customXml" Target="../ink/ink461.xml"/><Relationship Id="rId85" Type="http://schemas.openxmlformats.org/officeDocument/2006/relationships/image" Target="../media/image305.png"/><Relationship Id="rId150" Type="http://schemas.openxmlformats.org/officeDocument/2006/relationships/customXml" Target="../ink/ink363.xml"/><Relationship Id="rId192" Type="http://schemas.openxmlformats.org/officeDocument/2006/relationships/customXml" Target="../ink/ink384.xml"/><Relationship Id="rId206" Type="http://schemas.openxmlformats.org/officeDocument/2006/relationships/customXml" Target="../ink/ink391.xml"/><Relationship Id="rId248" Type="http://schemas.openxmlformats.org/officeDocument/2006/relationships/customXml" Target="../ink/ink412.xml"/><Relationship Id="rId12" Type="http://schemas.openxmlformats.org/officeDocument/2006/relationships/customXml" Target="../ink/ink294.xml"/><Relationship Id="rId108" Type="http://schemas.openxmlformats.org/officeDocument/2006/relationships/customXml" Target="../ink/ink342.xml"/><Relationship Id="rId315" Type="http://schemas.openxmlformats.org/officeDocument/2006/relationships/image" Target="../media/image420.png"/><Relationship Id="rId357" Type="http://schemas.openxmlformats.org/officeDocument/2006/relationships/image" Target="../media/image441.png"/><Relationship Id="rId54" Type="http://schemas.openxmlformats.org/officeDocument/2006/relationships/customXml" Target="../ink/ink315.xml"/><Relationship Id="rId96" Type="http://schemas.openxmlformats.org/officeDocument/2006/relationships/customXml" Target="../ink/ink336.xml"/><Relationship Id="rId161" Type="http://schemas.openxmlformats.org/officeDocument/2006/relationships/image" Target="../media/image343.png"/><Relationship Id="rId217" Type="http://schemas.openxmlformats.org/officeDocument/2006/relationships/image" Target="../media/image371.png"/><Relationship Id="rId259" Type="http://schemas.openxmlformats.org/officeDocument/2006/relationships/image" Target="../media/image392.png"/><Relationship Id="rId23" Type="http://schemas.openxmlformats.org/officeDocument/2006/relationships/image" Target="../media/image274.png"/><Relationship Id="rId119" Type="http://schemas.openxmlformats.org/officeDocument/2006/relationships/image" Target="../media/image322.png"/><Relationship Id="rId270" Type="http://schemas.openxmlformats.org/officeDocument/2006/relationships/customXml" Target="../ink/ink423.xml"/><Relationship Id="rId326" Type="http://schemas.openxmlformats.org/officeDocument/2006/relationships/customXml" Target="../ink/ink451.xml"/><Relationship Id="rId65" Type="http://schemas.openxmlformats.org/officeDocument/2006/relationships/image" Target="../media/image295.png"/><Relationship Id="rId130" Type="http://schemas.openxmlformats.org/officeDocument/2006/relationships/customXml" Target="../ink/ink353.xml"/><Relationship Id="rId368" Type="http://schemas.openxmlformats.org/officeDocument/2006/relationships/customXml" Target="../ink/ink472.xml"/><Relationship Id="rId172" Type="http://schemas.openxmlformats.org/officeDocument/2006/relationships/customXml" Target="../ink/ink374.xml"/><Relationship Id="rId228" Type="http://schemas.openxmlformats.org/officeDocument/2006/relationships/customXml" Target="../ink/ink402.xml"/><Relationship Id="rId281" Type="http://schemas.openxmlformats.org/officeDocument/2006/relationships/image" Target="../media/image403.png"/><Relationship Id="rId337" Type="http://schemas.openxmlformats.org/officeDocument/2006/relationships/image" Target="../media/image431.png"/><Relationship Id="rId34" Type="http://schemas.openxmlformats.org/officeDocument/2006/relationships/customXml" Target="../ink/ink305.xml"/><Relationship Id="rId76" Type="http://schemas.openxmlformats.org/officeDocument/2006/relationships/customXml" Target="../ink/ink326.xml"/><Relationship Id="rId141" Type="http://schemas.openxmlformats.org/officeDocument/2006/relationships/image" Target="../media/image333.png"/><Relationship Id="rId7" Type="http://schemas.openxmlformats.org/officeDocument/2006/relationships/image" Target="../media/image266.png"/><Relationship Id="rId183" Type="http://schemas.openxmlformats.org/officeDocument/2006/relationships/image" Target="../media/image354.png"/><Relationship Id="rId239" Type="http://schemas.openxmlformats.org/officeDocument/2006/relationships/image" Target="../media/image382.png"/><Relationship Id="rId250" Type="http://schemas.openxmlformats.org/officeDocument/2006/relationships/customXml" Target="../ink/ink413.xml"/><Relationship Id="rId292" Type="http://schemas.openxmlformats.org/officeDocument/2006/relationships/customXml" Target="../ink/ink434.xml"/><Relationship Id="rId306" Type="http://schemas.openxmlformats.org/officeDocument/2006/relationships/customXml" Target="../ink/ink441.xml"/><Relationship Id="rId45" Type="http://schemas.openxmlformats.org/officeDocument/2006/relationships/image" Target="../media/image285.png"/><Relationship Id="rId87" Type="http://schemas.openxmlformats.org/officeDocument/2006/relationships/image" Target="../media/image306.png"/><Relationship Id="rId110" Type="http://schemas.openxmlformats.org/officeDocument/2006/relationships/customXml" Target="../ink/ink343.xml"/><Relationship Id="rId348" Type="http://schemas.openxmlformats.org/officeDocument/2006/relationships/customXml" Target="../ink/ink462.xml"/><Relationship Id="rId152" Type="http://schemas.openxmlformats.org/officeDocument/2006/relationships/customXml" Target="../ink/ink364.xml"/><Relationship Id="rId194" Type="http://schemas.openxmlformats.org/officeDocument/2006/relationships/customXml" Target="../ink/ink385.xml"/><Relationship Id="rId208" Type="http://schemas.openxmlformats.org/officeDocument/2006/relationships/customXml" Target="../ink/ink392.xml"/><Relationship Id="rId261" Type="http://schemas.openxmlformats.org/officeDocument/2006/relationships/image" Target="../media/image393.png"/><Relationship Id="rId14" Type="http://schemas.openxmlformats.org/officeDocument/2006/relationships/customXml" Target="../ink/ink295.xml"/><Relationship Id="rId56" Type="http://schemas.openxmlformats.org/officeDocument/2006/relationships/customXml" Target="../ink/ink316.xml"/><Relationship Id="rId317" Type="http://schemas.openxmlformats.org/officeDocument/2006/relationships/image" Target="../media/image421.png"/><Relationship Id="rId359" Type="http://schemas.openxmlformats.org/officeDocument/2006/relationships/image" Target="../media/image442.png"/><Relationship Id="rId98" Type="http://schemas.openxmlformats.org/officeDocument/2006/relationships/customXml" Target="../ink/ink337.xml"/><Relationship Id="rId121" Type="http://schemas.openxmlformats.org/officeDocument/2006/relationships/image" Target="../media/image323.png"/><Relationship Id="rId163" Type="http://schemas.openxmlformats.org/officeDocument/2006/relationships/image" Target="../media/image344.png"/><Relationship Id="rId219" Type="http://schemas.openxmlformats.org/officeDocument/2006/relationships/image" Target="../media/image372.png"/><Relationship Id="rId370" Type="http://schemas.openxmlformats.org/officeDocument/2006/relationships/customXml" Target="../ink/ink473.xml"/><Relationship Id="rId230" Type="http://schemas.openxmlformats.org/officeDocument/2006/relationships/customXml" Target="../ink/ink403.xml"/><Relationship Id="rId25" Type="http://schemas.openxmlformats.org/officeDocument/2006/relationships/image" Target="../media/image275.png"/><Relationship Id="rId67" Type="http://schemas.openxmlformats.org/officeDocument/2006/relationships/image" Target="../media/image296.png"/><Relationship Id="rId272" Type="http://schemas.openxmlformats.org/officeDocument/2006/relationships/customXml" Target="../ink/ink424.xml"/><Relationship Id="rId328" Type="http://schemas.openxmlformats.org/officeDocument/2006/relationships/customXml" Target="../ink/ink452.xml"/><Relationship Id="rId132" Type="http://schemas.openxmlformats.org/officeDocument/2006/relationships/customXml" Target="../ink/ink354.xml"/><Relationship Id="rId174" Type="http://schemas.openxmlformats.org/officeDocument/2006/relationships/customXml" Target="../ink/ink375.xml"/><Relationship Id="rId241" Type="http://schemas.openxmlformats.org/officeDocument/2006/relationships/image" Target="../media/image383.png"/><Relationship Id="rId36" Type="http://schemas.openxmlformats.org/officeDocument/2006/relationships/customXml" Target="../ink/ink306.xml"/><Relationship Id="rId283" Type="http://schemas.openxmlformats.org/officeDocument/2006/relationships/image" Target="../media/image404.png"/><Relationship Id="rId339" Type="http://schemas.openxmlformats.org/officeDocument/2006/relationships/image" Target="../media/image432.png"/><Relationship Id="rId78" Type="http://schemas.openxmlformats.org/officeDocument/2006/relationships/customXml" Target="../ink/ink327.xml"/><Relationship Id="rId99" Type="http://schemas.openxmlformats.org/officeDocument/2006/relationships/image" Target="../media/image312.png"/><Relationship Id="rId101" Type="http://schemas.openxmlformats.org/officeDocument/2006/relationships/image" Target="../media/image313.png"/><Relationship Id="rId122" Type="http://schemas.openxmlformats.org/officeDocument/2006/relationships/customXml" Target="../ink/ink349.xml"/><Relationship Id="rId143" Type="http://schemas.openxmlformats.org/officeDocument/2006/relationships/image" Target="../media/image334.png"/><Relationship Id="rId164" Type="http://schemas.openxmlformats.org/officeDocument/2006/relationships/customXml" Target="../ink/ink370.xml"/><Relationship Id="rId185" Type="http://schemas.openxmlformats.org/officeDocument/2006/relationships/image" Target="../media/image355.png"/><Relationship Id="rId350" Type="http://schemas.openxmlformats.org/officeDocument/2006/relationships/customXml" Target="../ink/ink463.xml"/><Relationship Id="rId371" Type="http://schemas.openxmlformats.org/officeDocument/2006/relationships/image" Target="../media/image448.png"/><Relationship Id="rId9" Type="http://schemas.openxmlformats.org/officeDocument/2006/relationships/image" Target="../media/image267.png"/><Relationship Id="rId210" Type="http://schemas.openxmlformats.org/officeDocument/2006/relationships/customXml" Target="../ink/ink393.xml"/><Relationship Id="rId26" Type="http://schemas.openxmlformats.org/officeDocument/2006/relationships/customXml" Target="../ink/ink301.xml"/><Relationship Id="rId231" Type="http://schemas.openxmlformats.org/officeDocument/2006/relationships/image" Target="../media/image378.png"/><Relationship Id="rId252" Type="http://schemas.openxmlformats.org/officeDocument/2006/relationships/customXml" Target="../ink/ink414.xml"/><Relationship Id="rId273" Type="http://schemas.openxmlformats.org/officeDocument/2006/relationships/image" Target="../media/image399.png"/><Relationship Id="rId294" Type="http://schemas.openxmlformats.org/officeDocument/2006/relationships/customXml" Target="../ink/ink435.xml"/><Relationship Id="rId308" Type="http://schemas.openxmlformats.org/officeDocument/2006/relationships/customXml" Target="../ink/ink442.xml"/><Relationship Id="rId329" Type="http://schemas.openxmlformats.org/officeDocument/2006/relationships/image" Target="../media/image427.png"/><Relationship Id="rId47" Type="http://schemas.openxmlformats.org/officeDocument/2006/relationships/image" Target="../media/image286.png"/><Relationship Id="rId68" Type="http://schemas.openxmlformats.org/officeDocument/2006/relationships/customXml" Target="../ink/ink322.xml"/><Relationship Id="rId89" Type="http://schemas.openxmlformats.org/officeDocument/2006/relationships/image" Target="../media/image307.png"/><Relationship Id="rId112" Type="http://schemas.openxmlformats.org/officeDocument/2006/relationships/customXml" Target="../ink/ink344.xml"/><Relationship Id="rId133" Type="http://schemas.openxmlformats.org/officeDocument/2006/relationships/image" Target="../media/image329.png"/><Relationship Id="rId154" Type="http://schemas.openxmlformats.org/officeDocument/2006/relationships/customXml" Target="../ink/ink365.xml"/><Relationship Id="rId175" Type="http://schemas.openxmlformats.org/officeDocument/2006/relationships/image" Target="../media/image350.png"/><Relationship Id="rId340" Type="http://schemas.openxmlformats.org/officeDocument/2006/relationships/customXml" Target="../ink/ink458.xml"/><Relationship Id="rId361" Type="http://schemas.openxmlformats.org/officeDocument/2006/relationships/image" Target="../media/image443.png"/><Relationship Id="rId196" Type="http://schemas.openxmlformats.org/officeDocument/2006/relationships/customXml" Target="../ink/ink386.xml"/><Relationship Id="rId200" Type="http://schemas.openxmlformats.org/officeDocument/2006/relationships/customXml" Target="../ink/ink388.xml"/><Relationship Id="rId16" Type="http://schemas.openxmlformats.org/officeDocument/2006/relationships/customXml" Target="../ink/ink296.xml"/><Relationship Id="rId221" Type="http://schemas.openxmlformats.org/officeDocument/2006/relationships/image" Target="../media/image373.png"/><Relationship Id="rId242" Type="http://schemas.openxmlformats.org/officeDocument/2006/relationships/customXml" Target="../ink/ink409.xml"/><Relationship Id="rId263" Type="http://schemas.openxmlformats.org/officeDocument/2006/relationships/image" Target="../media/image394.png"/><Relationship Id="rId284" Type="http://schemas.openxmlformats.org/officeDocument/2006/relationships/customXml" Target="../ink/ink430.xml"/><Relationship Id="rId319" Type="http://schemas.openxmlformats.org/officeDocument/2006/relationships/image" Target="../media/image422.png"/><Relationship Id="rId37" Type="http://schemas.openxmlformats.org/officeDocument/2006/relationships/image" Target="../media/image281.png"/><Relationship Id="rId58" Type="http://schemas.openxmlformats.org/officeDocument/2006/relationships/customXml" Target="../ink/ink317.xml"/><Relationship Id="rId79" Type="http://schemas.openxmlformats.org/officeDocument/2006/relationships/image" Target="../media/image302.png"/><Relationship Id="rId102" Type="http://schemas.openxmlformats.org/officeDocument/2006/relationships/customXml" Target="../ink/ink339.xml"/><Relationship Id="rId123" Type="http://schemas.openxmlformats.org/officeDocument/2006/relationships/image" Target="../media/image324.png"/><Relationship Id="rId144" Type="http://schemas.openxmlformats.org/officeDocument/2006/relationships/customXml" Target="../ink/ink360.xml"/><Relationship Id="rId330" Type="http://schemas.openxmlformats.org/officeDocument/2006/relationships/customXml" Target="../ink/ink453.xml"/><Relationship Id="rId90" Type="http://schemas.openxmlformats.org/officeDocument/2006/relationships/customXml" Target="../ink/ink333.xml"/><Relationship Id="rId165" Type="http://schemas.openxmlformats.org/officeDocument/2006/relationships/image" Target="../media/image345.png"/><Relationship Id="rId186" Type="http://schemas.openxmlformats.org/officeDocument/2006/relationships/customXml" Target="../ink/ink381.xml"/><Relationship Id="rId351" Type="http://schemas.openxmlformats.org/officeDocument/2006/relationships/image" Target="../media/image438.png"/><Relationship Id="rId372" Type="http://schemas.openxmlformats.org/officeDocument/2006/relationships/customXml" Target="../ink/ink474.xml"/><Relationship Id="rId211" Type="http://schemas.openxmlformats.org/officeDocument/2006/relationships/image" Target="../media/image368.png"/><Relationship Id="rId232" Type="http://schemas.openxmlformats.org/officeDocument/2006/relationships/customXml" Target="../ink/ink404.xml"/><Relationship Id="rId253" Type="http://schemas.openxmlformats.org/officeDocument/2006/relationships/image" Target="../media/image389.png"/><Relationship Id="rId274" Type="http://schemas.openxmlformats.org/officeDocument/2006/relationships/customXml" Target="../ink/ink425.xml"/><Relationship Id="rId295" Type="http://schemas.openxmlformats.org/officeDocument/2006/relationships/image" Target="../media/image410.png"/><Relationship Id="rId309" Type="http://schemas.openxmlformats.org/officeDocument/2006/relationships/image" Target="../media/image417.png"/><Relationship Id="rId27" Type="http://schemas.openxmlformats.org/officeDocument/2006/relationships/image" Target="../media/image276.png"/><Relationship Id="rId48" Type="http://schemas.openxmlformats.org/officeDocument/2006/relationships/customXml" Target="../ink/ink312.xml"/><Relationship Id="rId69" Type="http://schemas.openxmlformats.org/officeDocument/2006/relationships/image" Target="../media/image297.png"/><Relationship Id="rId113" Type="http://schemas.openxmlformats.org/officeDocument/2006/relationships/image" Target="../media/image319.png"/><Relationship Id="rId134" Type="http://schemas.openxmlformats.org/officeDocument/2006/relationships/customXml" Target="../ink/ink355.xml"/><Relationship Id="rId320" Type="http://schemas.openxmlformats.org/officeDocument/2006/relationships/customXml" Target="../ink/ink448.xml"/><Relationship Id="rId80" Type="http://schemas.openxmlformats.org/officeDocument/2006/relationships/customXml" Target="../ink/ink328.xml"/><Relationship Id="rId155" Type="http://schemas.openxmlformats.org/officeDocument/2006/relationships/image" Target="../media/image340.png"/><Relationship Id="rId176" Type="http://schemas.openxmlformats.org/officeDocument/2006/relationships/customXml" Target="../ink/ink376.xml"/><Relationship Id="rId197" Type="http://schemas.openxmlformats.org/officeDocument/2006/relationships/image" Target="../media/image361.png"/><Relationship Id="rId341" Type="http://schemas.openxmlformats.org/officeDocument/2006/relationships/image" Target="../media/image433.png"/><Relationship Id="rId362" Type="http://schemas.openxmlformats.org/officeDocument/2006/relationships/customXml" Target="../ink/ink469.xml"/><Relationship Id="rId201" Type="http://schemas.openxmlformats.org/officeDocument/2006/relationships/image" Target="../media/image363.png"/><Relationship Id="rId222" Type="http://schemas.openxmlformats.org/officeDocument/2006/relationships/customXml" Target="../ink/ink399.xml"/><Relationship Id="rId243" Type="http://schemas.openxmlformats.org/officeDocument/2006/relationships/image" Target="../media/image384.png"/><Relationship Id="rId264" Type="http://schemas.openxmlformats.org/officeDocument/2006/relationships/customXml" Target="../ink/ink420.xml"/><Relationship Id="rId285" Type="http://schemas.openxmlformats.org/officeDocument/2006/relationships/image" Target="../media/image405.png"/><Relationship Id="rId17" Type="http://schemas.openxmlformats.org/officeDocument/2006/relationships/image" Target="../media/image271.png"/><Relationship Id="rId38" Type="http://schemas.openxmlformats.org/officeDocument/2006/relationships/customXml" Target="../ink/ink307.xml"/><Relationship Id="rId59" Type="http://schemas.openxmlformats.org/officeDocument/2006/relationships/image" Target="../media/image292.png"/><Relationship Id="rId103" Type="http://schemas.openxmlformats.org/officeDocument/2006/relationships/image" Target="../media/image314.png"/><Relationship Id="rId124" Type="http://schemas.openxmlformats.org/officeDocument/2006/relationships/customXml" Target="../ink/ink350.xml"/><Relationship Id="rId310" Type="http://schemas.openxmlformats.org/officeDocument/2006/relationships/customXml" Target="../ink/ink443.xml"/><Relationship Id="rId70" Type="http://schemas.openxmlformats.org/officeDocument/2006/relationships/customXml" Target="../ink/ink323.xml"/><Relationship Id="rId91" Type="http://schemas.openxmlformats.org/officeDocument/2006/relationships/image" Target="../media/image308.png"/><Relationship Id="rId145" Type="http://schemas.openxmlformats.org/officeDocument/2006/relationships/image" Target="../media/image335.png"/><Relationship Id="rId166" Type="http://schemas.openxmlformats.org/officeDocument/2006/relationships/customXml" Target="../ink/ink371.xml"/><Relationship Id="rId187" Type="http://schemas.openxmlformats.org/officeDocument/2006/relationships/image" Target="../media/image356.png"/><Relationship Id="rId331" Type="http://schemas.openxmlformats.org/officeDocument/2006/relationships/image" Target="../media/image428.png"/><Relationship Id="rId352" Type="http://schemas.openxmlformats.org/officeDocument/2006/relationships/customXml" Target="../ink/ink464.xml"/><Relationship Id="rId373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94.xml"/><Relationship Id="rId233" Type="http://schemas.openxmlformats.org/officeDocument/2006/relationships/image" Target="../media/image379.png"/><Relationship Id="rId254" Type="http://schemas.openxmlformats.org/officeDocument/2006/relationships/customXml" Target="../ink/ink415.xml"/><Relationship Id="rId28" Type="http://schemas.openxmlformats.org/officeDocument/2006/relationships/customXml" Target="../ink/ink302.xml"/><Relationship Id="rId49" Type="http://schemas.openxmlformats.org/officeDocument/2006/relationships/image" Target="../media/image287.png"/><Relationship Id="rId114" Type="http://schemas.openxmlformats.org/officeDocument/2006/relationships/customXml" Target="../ink/ink345.xml"/><Relationship Id="rId275" Type="http://schemas.openxmlformats.org/officeDocument/2006/relationships/image" Target="../media/image400.png"/><Relationship Id="rId296" Type="http://schemas.openxmlformats.org/officeDocument/2006/relationships/customXml" Target="../ink/ink436.xml"/><Relationship Id="rId300" Type="http://schemas.openxmlformats.org/officeDocument/2006/relationships/customXml" Target="../ink/ink438.xml"/><Relationship Id="rId60" Type="http://schemas.openxmlformats.org/officeDocument/2006/relationships/customXml" Target="../ink/ink318.xml"/><Relationship Id="rId81" Type="http://schemas.openxmlformats.org/officeDocument/2006/relationships/image" Target="../media/image303.png"/><Relationship Id="rId135" Type="http://schemas.openxmlformats.org/officeDocument/2006/relationships/image" Target="../media/image330.png"/><Relationship Id="rId156" Type="http://schemas.openxmlformats.org/officeDocument/2006/relationships/customXml" Target="../ink/ink366.xml"/><Relationship Id="rId177" Type="http://schemas.openxmlformats.org/officeDocument/2006/relationships/image" Target="../media/image351.png"/><Relationship Id="rId198" Type="http://schemas.openxmlformats.org/officeDocument/2006/relationships/customXml" Target="../ink/ink387.xml"/><Relationship Id="rId321" Type="http://schemas.openxmlformats.org/officeDocument/2006/relationships/image" Target="../media/image423.png"/><Relationship Id="rId342" Type="http://schemas.openxmlformats.org/officeDocument/2006/relationships/customXml" Target="../ink/ink459.xml"/><Relationship Id="rId363" Type="http://schemas.openxmlformats.org/officeDocument/2006/relationships/image" Target="../media/image444.png"/><Relationship Id="rId202" Type="http://schemas.openxmlformats.org/officeDocument/2006/relationships/customXml" Target="../ink/ink389.xml"/><Relationship Id="rId223" Type="http://schemas.openxmlformats.org/officeDocument/2006/relationships/image" Target="../media/image374.png"/><Relationship Id="rId244" Type="http://schemas.openxmlformats.org/officeDocument/2006/relationships/customXml" Target="../ink/ink410.xml"/><Relationship Id="rId18" Type="http://schemas.openxmlformats.org/officeDocument/2006/relationships/customXml" Target="../ink/ink297.xml"/><Relationship Id="rId39" Type="http://schemas.openxmlformats.org/officeDocument/2006/relationships/image" Target="../media/image282.png"/><Relationship Id="rId265" Type="http://schemas.openxmlformats.org/officeDocument/2006/relationships/image" Target="../media/image395.png"/><Relationship Id="rId286" Type="http://schemas.openxmlformats.org/officeDocument/2006/relationships/customXml" Target="../ink/ink431.xml"/><Relationship Id="rId50" Type="http://schemas.openxmlformats.org/officeDocument/2006/relationships/customXml" Target="../ink/ink313.xml"/><Relationship Id="rId104" Type="http://schemas.openxmlformats.org/officeDocument/2006/relationships/customXml" Target="../ink/ink340.xml"/><Relationship Id="rId125" Type="http://schemas.openxmlformats.org/officeDocument/2006/relationships/image" Target="../media/image325.png"/><Relationship Id="rId146" Type="http://schemas.openxmlformats.org/officeDocument/2006/relationships/customXml" Target="../ink/ink361.xml"/><Relationship Id="rId167" Type="http://schemas.openxmlformats.org/officeDocument/2006/relationships/image" Target="../media/image346.png"/><Relationship Id="rId188" Type="http://schemas.openxmlformats.org/officeDocument/2006/relationships/customXml" Target="../ink/ink382.xml"/><Relationship Id="rId311" Type="http://schemas.openxmlformats.org/officeDocument/2006/relationships/image" Target="../media/image418.png"/><Relationship Id="rId332" Type="http://schemas.openxmlformats.org/officeDocument/2006/relationships/customXml" Target="../ink/ink454.xml"/><Relationship Id="rId353" Type="http://schemas.openxmlformats.org/officeDocument/2006/relationships/image" Target="../media/image439.png"/><Relationship Id="rId71" Type="http://schemas.openxmlformats.org/officeDocument/2006/relationships/image" Target="../media/image298.png"/><Relationship Id="rId92" Type="http://schemas.openxmlformats.org/officeDocument/2006/relationships/customXml" Target="../ink/ink334.xml"/><Relationship Id="rId213" Type="http://schemas.openxmlformats.org/officeDocument/2006/relationships/image" Target="../media/image369.png"/><Relationship Id="rId234" Type="http://schemas.openxmlformats.org/officeDocument/2006/relationships/customXml" Target="../ink/ink405.xml"/><Relationship Id="rId2" Type="http://schemas.openxmlformats.org/officeDocument/2006/relationships/customXml" Target="../ink/ink289.xml"/><Relationship Id="rId29" Type="http://schemas.openxmlformats.org/officeDocument/2006/relationships/image" Target="../media/image277.png"/><Relationship Id="rId255" Type="http://schemas.openxmlformats.org/officeDocument/2006/relationships/image" Target="../media/image390.png"/><Relationship Id="rId276" Type="http://schemas.openxmlformats.org/officeDocument/2006/relationships/customXml" Target="../ink/ink426.xml"/><Relationship Id="rId297" Type="http://schemas.openxmlformats.org/officeDocument/2006/relationships/image" Target="../media/image411.png"/><Relationship Id="rId40" Type="http://schemas.openxmlformats.org/officeDocument/2006/relationships/customXml" Target="../ink/ink308.xml"/><Relationship Id="rId115" Type="http://schemas.openxmlformats.org/officeDocument/2006/relationships/image" Target="../media/image320.png"/><Relationship Id="rId136" Type="http://schemas.openxmlformats.org/officeDocument/2006/relationships/customXml" Target="../ink/ink356.xml"/><Relationship Id="rId157" Type="http://schemas.openxmlformats.org/officeDocument/2006/relationships/image" Target="../media/image341.png"/><Relationship Id="rId178" Type="http://schemas.openxmlformats.org/officeDocument/2006/relationships/customXml" Target="../ink/ink377.xml"/><Relationship Id="rId301" Type="http://schemas.openxmlformats.org/officeDocument/2006/relationships/image" Target="../media/image413.png"/><Relationship Id="rId322" Type="http://schemas.openxmlformats.org/officeDocument/2006/relationships/customXml" Target="../ink/ink449.xml"/><Relationship Id="rId343" Type="http://schemas.openxmlformats.org/officeDocument/2006/relationships/image" Target="../media/image434.png"/><Relationship Id="rId364" Type="http://schemas.openxmlformats.org/officeDocument/2006/relationships/customXml" Target="../ink/ink470.xml"/><Relationship Id="rId61" Type="http://schemas.openxmlformats.org/officeDocument/2006/relationships/image" Target="../media/image293.png"/><Relationship Id="rId82" Type="http://schemas.openxmlformats.org/officeDocument/2006/relationships/customXml" Target="../ink/ink329.xml"/><Relationship Id="rId199" Type="http://schemas.openxmlformats.org/officeDocument/2006/relationships/image" Target="../media/image362.png"/><Relationship Id="rId203" Type="http://schemas.openxmlformats.org/officeDocument/2006/relationships/image" Target="../media/image364.png"/><Relationship Id="rId19" Type="http://schemas.openxmlformats.org/officeDocument/2006/relationships/image" Target="../media/image272.png"/><Relationship Id="rId224" Type="http://schemas.openxmlformats.org/officeDocument/2006/relationships/customXml" Target="../ink/ink400.xml"/><Relationship Id="rId245" Type="http://schemas.openxmlformats.org/officeDocument/2006/relationships/image" Target="../media/image385.png"/><Relationship Id="rId266" Type="http://schemas.openxmlformats.org/officeDocument/2006/relationships/customXml" Target="../ink/ink421.xml"/><Relationship Id="rId287" Type="http://schemas.openxmlformats.org/officeDocument/2006/relationships/image" Target="../media/image406.png"/><Relationship Id="rId30" Type="http://schemas.openxmlformats.org/officeDocument/2006/relationships/customXml" Target="../ink/ink303.xml"/><Relationship Id="rId105" Type="http://schemas.openxmlformats.org/officeDocument/2006/relationships/image" Target="../media/image315.png"/><Relationship Id="rId126" Type="http://schemas.openxmlformats.org/officeDocument/2006/relationships/customXml" Target="../ink/ink351.xml"/><Relationship Id="rId147" Type="http://schemas.openxmlformats.org/officeDocument/2006/relationships/image" Target="../media/image336.png"/><Relationship Id="rId168" Type="http://schemas.openxmlformats.org/officeDocument/2006/relationships/customXml" Target="../ink/ink372.xml"/><Relationship Id="rId312" Type="http://schemas.openxmlformats.org/officeDocument/2006/relationships/customXml" Target="../ink/ink444.xml"/><Relationship Id="rId333" Type="http://schemas.openxmlformats.org/officeDocument/2006/relationships/image" Target="../media/image429.png"/><Relationship Id="rId354" Type="http://schemas.openxmlformats.org/officeDocument/2006/relationships/customXml" Target="../ink/ink465.xml"/><Relationship Id="rId51" Type="http://schemas.openxmlformats.org/officeDocument/2006/relationships/image" Target="../media/image288.png"/><Relationship Id="rId72" Type="http://schemas.openxmlformats.org/officeDocument/2006/relationships/customXml" Target="../ink/ink324.xml"/><Relationship Id="rId93" Type="http://schemas.openxmlformats.org/officeDocument/2006/relationships/image" Target="../media/image309.png"/><Relationship Id="rId189" Type="http://schemas.openxmlformats.org/officeDocument/2006/relationships/image" Target="../media/image357.png"/><Relationship Id="rId3" Type="http://schemas.openxmlformats.org/officeDocument/2006/relationships/image" Target="../media/image264.png"/><Relationship Id="rId214" Type="http://schemas.openxmlformats.org/officeDocument/2006/relationships/customXml" Target="../ink/ink395.xml"/><Relationship Id="rId235" Type="http://schemas.openxmlformats.org/officeDocument/2006/relationships/image" Target="../media/image380.png"/><Relationship Id="rId256" Type="http://schemas.openxmlformats.org/officeDocument/2006/relationships/customXml" Target="../ink/ink416.xml"/><Relationship Id="rId277" Type="http://schemas.openxmlformats.org/officeDocument/2006/relationships/image" Target="../media/image401.png"/><Relationship Id="rId298" Type="http://schemas.openxmlformats.org/officeDocument/2006/relationships/customXml" Target="../ink/ink437.xml"/><Relationship Id="rId116" Type="http://schemas.openxmlformats.org/officeDocument/2006/relationships/customXml" Target="../ink/ink346.xml"/><Relationship Id="rId137" Type="http://schemas.openxmlformats.org/officeDocument/2006/relationships/image" Target="../media/image331.png"/><Relationship Id="rId158" Type="http://schemas.openxmlformats.org/officeDocument/2006/relationships/customXml" Target="../ink/ink367.xml"/><Relationship Id="rId302" Type="http://schemas.openxmlformats.org/officeDocument/2006/relationships/customXml" Target="../ink/ink439.xml"/><Relationship Id="rId323" Type="http://schemas.openxmlformats.org/officeDocument/2006/relationships/image" Target="../media/image424.png"/><Relationship Id="rId344" Type="http://schemas.openxmlformats.org/officeDocument/2006/relationships/customXml" Target="../ink/ink460.xml"/><Relationship Id="rId20" Type="http://schemas.openxmlformats.org/officeDocument/2006/relationships/customXml" Target="../ink/ink298.xml"/><Relationship Id="rId41" Type="http://schemas.openxmlformats.org/officeDocument/2006/relationships/image" Target="../media/image283.png"/><Relationship Id="rId62" Type="http://schemas.openxmlformats.org/officeDocument/2006/relationships/customXml" Target="../ink/ink319.xml"/><Relationship Id="rId83" Type="http://schemas.openxmlformats.org/officeDocument/2006/relationships/image" Target="../media/image304.png"/><Relationship Id="rId179" Type="http://schemas.openxmlformats.org/officeDocument/2006/relationships/image" Target="../media/image352.png"/><Relationship Id="rId365" Type="http://schemas.openxmlformats.org/officeDocument/2006/relationships/image" Target="../media/image445.png"/><Relationship Id="rId190" Type="http://schemas.openxmlformats.org/officeDocument/2006/relationships/customXml" Target="../ink/ink383.xml"/><Relationship Id="rId204" Type="http://schemas.openxmlformats.org/officeDocument/2006/relationships/customXml" Target="../ink/ink390.xml"/><Relationship Id="rId225" Type="http://schemas.openxmlformats.org/officeDocument/2006/relationships/image" Target="../media/image375.png"/><Relationship Id="rId246" Type="http://schemas.openxmlformats.org/officeDocument/2006/relationships/customXml" Target="../ink/ink411.xml"/><Relationship Id="rId267" Type="http://schemas.openxmlformats.org/officeDocument/2006/relationships/image" Target="../media/image396.png"/><Relationship Id="rId288" Type="http://schemas.openxmlformats.org/officeDocument/2006/relationships/customXml" Target="../ink/ink432.xml"/><Relationship Id="rId106" Type="http://schemas.openxmlformats.org/officeDocument/2006/relationships/customXml" Target="../ink/ink341.xml"/><Relationship Id="rId127" Type="http://schemas.openxmlformats.org/officeDocument/2006/relationships/image" Target="../media/image326.png"/><Relationship Id="rId313" Type="http://schemas.openxmlformats.org/officeDocument/2006/relationships/image" Target="../media/image419.png"/><Relationship Id="rId10" Type="http://schemas.openxmlformats.org/officeDocument/2006/relationships/customXml" Target="../ink/ink293.xml"/><Relationship Id="rId31" Type="http://schemas.openxmlformats.org/officeDocument/2006/relationships/image" Target="../media/image278.png"/><Relationship Id="rId52" Type="http://schemas.openxmlformats.org/officeDocument/2006/relationships/customXml" Target="../ink/ink314.xml"/><Relationship Id="rId73" Type="http://schemas.openxmlformats.org/officeDocument/2006/relationships/image" Target="../media/image299.png"/><Relationship Id="rId94" Type="http://schemas.openxmlformats.org/officeDocument/2006/relationships/customXml" Target="../ink/ink335.xml"/><Relationship Id="rId148" Type="http://schemas.openxmlformats.org/officeDocument/2006/relationships/customXml" Target="../ink/ink362.xml"/><Relationship Id="rId169" Type="http://schemas.openxmlformats.org/officeDocument/2006/relationships/image" Target="../media/image347.png"/><Relationship Id="rId334" Type="http://schemas.openxmlformats.org/officeDocument/2006/relationships/customXml" Target="../ink/ink455.xml"/><Relationship Id="rId355" Type="http://schemas.openxmlformats.org/officeDocument/2006/relationships/image" Target="../media/image440.png"/><Relationship Id="rId4" Type="http://schemas.openxmlformats.org/officeDocument/2006/relationships/customXml" Target="../ink/ink290.xml"/><Relationship Id="rId180" Type="http://schemas.openxmlformats.org/officeDocument/2006/relationships/customXml" Target="../ink/ink378.xml"/><Relationship Id="rId215" Type="http://schemas.openxmlformats.org/officeDocument/2006/relationships/image" Target="../media/image370.png"/><Relationship Id="rId236" Type="http://schemas.openxmlformats.org/officeDocument/2006/relationships/customXml" Target="../ink/ink406.xml"/><Relationship Id="rId257" Type="http://schemas.openxmlformats.org/officeDocument/2006/relationships/image" Target="../media/image391.png"/><Relationship Id="rId278" Type="http://schemas.openxmlformats.org/officeDocument/2006/relationships/customXml" Target="../ink/ink427.xml"/><Relationship Id="rId303" Type="http://schemas.openxmlformats.org/officeDocument/2006/relationships/image" Target="../media/image414.png"/><Relationship Id="rId42" Type="http://schemas.openxmlformats.org/officeDocument/2006/relationships/customXml" Target="../ink/ink309.xml"/><Relationship Id="rId84" Type="http://schemas.openxmlformats.org/officeDocument/2006/relationships/customXml" Target="../ink/ink330.xml"/><Relationship Id="rId138" Type="http://schemas.openxmlformats.org/officeDocument/2006/relationships/customXml" Target="../ink/ink357.xml"/><Relationship Id="rId345" Type="http://schemas.openxmlformats.org/officeDocument/2006/relationships/image" Target="../media/image435.png"/><Relationship Id="rId191" Type="http://schemas.openxmlformats.org/officeDocument/2006/relationships/image" Target="../media/image358.png"/><Relationship Id="rId205" Type="http://schemas.openxmlformats.org/officeDocument/2006/relationships/image" Target="../media/image365.png"/><Relationship Id="rId247" Type="http://schemas.openxmlformats.org/officeDocument/2006/relationships/image" Target="../media/image386.png"/><Relationship Id="rId107" Type="http://schemas.openxmlformats.org/officeDocument/2006/relationships/image" Target="../media/image316.png"/><Relationship Id="rId289" Type="http://schemas.openxmlformats.org/officeDocument/2006/relationships/image" Target="../media/image407.png"/><Relationship Id="rId11" Type="http://schemas.openxmlformats.org/officeDocument/2006/relationships/image" Target="../media/image268.png"/><Relationship Id="rId53" Type="http://schemas.openxmlformats.org/officeDocument/2006/relationships/image" Target="../media/image289.png"/><Relationship Id="rId149" Type="http://schemas.openxmlformats.org/officeDocument/2006/relationships/image" Target="../media/image337.png"/><Relationship Id="rId314" Type="http://schemas.openxmlformats.org/officeDocument/2006/relationships/customXml" Target="../ink/ink445.xml"/><Relationship Id="rId356" Type="http://schemas.openxmlformats.org/officeDocument/2006/relationships/customXml" Target="../ink/ink466.xml"/><Relationship Id="rId95" Type="http://schemas.openxmlformats.org/officeDocument/2006/relationships/image" Target="../media/image310.png"/><Relationship Id="rId160" Type="http://schemas.openxmlformats.org/officeDocument/2006/relationships/customXml" Target="../ink/ink368.xml"/><Relationship Id="rId216" Type="http://schemas.openxmlformats.org/officeDocument/2006/relationships/customXml" Target="../ink/ink396.xml"/><Relationship Id="rId258" Type="http://schemas.openxmlformats.org/officeDocument/2006/relationships/customXml" Target="../ink/ink417.xml"/><Relationship Id="rId22" Type="http://schemas.openxmlformats.org/officeDocument/2006/relationships/customXml" Target="../ink/ink299.xml"/><Relationship Id="rId64" Type="http://schemas.openxmlformats.org/officeDocument/2006/relationships/customXml" Target="../ink/ink320.xml"/><Relationship Id="rId118" Type="http://schemas.openxmlformats.org/officeDocument/2006/relationships/customXml" Target="../ink/ink347.xml"/><Relationship Id="rId325" Type="http://schemas.openxmlformats.org/officeDocument/2006/relationships/image" Target="../media/image425.png"/><Relationship Id="rId367" Type="http://schemas.openxmlformats.org/officeDocument/2006/relationships/image" Target="../media/image446.png"/><Relationship Id="rId171" Type="http://schemas.openxmlformats.org/officeDocument/2006/relationships/image" Target="../media/image348.png"/><Relationship Id="rId227" Type="http://schemas.openxmlformats.org/officeDocument/2006/relationships/image" Target="../media/image376.png"/><Relationship Id="rId269" Type="http://schemas.openxmlformats.org/officeDocument/2006/relationships/image" Target="../media/image397.png"/><Relationship Id="rId33" Type="http://schemas.openxmlformats.org/officeDocument/2006/relationships/image" Target="../media/image279.png"/><Relationship Id="rId129" Type="http://schemas.openxmlformats.org/officeDocument/2006/relationships/image" Target="../media/image327.png"/><Relationship Id="rId280" Type="http://schemas.openxmlformats.org/officeDocument/2006/relationships/customXml" Target="../ink/ink428.xml"/><Relationship Id="rId336" Type="http://schemas.openxmlformats.org/officeDocument/2006/relationships/customXml" Target="../ink/ink456.xml"/><Relationship Id="rId75" Type="http://schemas.openxmlformats.org/officeDocument/2006/relationships/image" Target="../media/image300.png"/><Relationship Id="rId140" Type="http://schemas.openxmlformats.org/officeDocument/2006/relationships/customXml" Target="../ink/ink358.xml"/><Relationship Id="rId182" Type="http://schemas.openxmlformats.org/officeDocument/2006/relationships/customXml" Target="../ink/ink379.xml"/><Relationship Id="rId6" Type="http://schemas.openxmlformats.org/officeDocument/2006/relationships/customXml" Target="../ink/ink291.xml"/><Relationship Id="rId238" Type="http://schemas.openxmlformats.org/officeDocument/2006/relationships/customXml" Target="../ink/ink407.xml"/><Relationship Id="rId291" Type="http://schemas.openxmlformats.org/officeDocument/2006/relationships/image" Target="../media/image408.png"/><Relationship Id="rId305" Type="http://schemas.openxmlformats.org/officeDocument/2006/relationships/image" Target="../media/image415.png"/><Relationship Id="rId347" Type="http://schemas.openxmlformats.org/officeDocument/2006/relationships/image" Target="../media/image436.png"/><Relationship Id="rId44" Type="http://schemas.openxmlformats.org/officeDocument/2006/relationships/customXml" Target="../ink/ink310.xml"/><Relationship Id="rId86" Type="http://schemas.openxmlformats.org/officeDocument/2006/relationships/customXml" Target="../ink/ink331.xml"/><Relationship Id="rId151" Type="http://schemas.openxmlformats.org/officeDocument/2006/relationships/image" Target="../media/image338.png"/><Relationship Id="rId193" Type="http://schemas.openxmlformats.org/officeDocument/2006/relationships/image" Target="../media/image359.png"/><Relationship Id="rId207" Type="http://schemas.openxmlformats.org/officeDocument/2006/relationships/image" Target="../media/image366.png"/><Relationship Id="rId249" Type="http://schemas.openxmlformats.org/officeDocument/2006/relationships/image" Target="../media/image387.png"/><Relationship Id="rId13" Type="http://schemas.openxmlformats.org/officeDocument/2006/relationships/image" Target="../media/image269.png"/><Relationship Id="rId109" Type="http://schemas.openxmlformats.org/officeDocument/2006/relationships/image" Target="../media/image317.png"/><Relationship Id="rId260" Type="http://schemas.openxmlformats.org/officeDocument/2006/relationships/customXml" Target="../ink/ink418.xml"/><Relationship Id="rId316" Type="http://schemas.openxmlformats.org/officeDocument/2006/relationships/customXml" Target="../ink/ink446.xml"/><Relationship Id="rId55" Type="http://schemas.openxmlformats.org/officeDocument/2006/relationships/image" Target="../media/image290.png"/><Relationship Id="rId97" Type="http://schemas.openxmlformats.org/officeDocument/2006/relationships/image" Target="../media/image311.png"/><Relationship Id="rId120" Type="http://schemas.openxmlformats.org/officeDocument/2006/relationships/customXml" Target="../ink/ink348.xml"/><Relationship Id="rId358" Type="http://schemas.openxmlformats.org/officeDocument/2006/relationships/customXml" Target="../ink/ink467.xml"/><Relationship Id="rId162" Type="http://schemas.openxmlformats.org/officeDocument/2006/relationships/customXml" Target="../ink/ink369.xml"/><Relationship Id="rId218" Type="http://schemas.openxmlformats.org/officeDocument/2006/relationships/customXml" Target="../ink/ink397.xml"/><Relationship Id="rId271" Type="http://schemas.openxmlformats.org/officeDocument/2006/relationships/image" Target="../media/image398.png"/><Relationship Id="rId24" Type="http://schemas.openxmlformats.org/officeDocument/2006/relationships/customXml" Target="../ink/ink300.xml"/><Relationship Id="rId66" Type="http://schemas.openxmlformats.org/officeDocument/2006/relationships/customXml" Target="../ink/ink321.xml"/><Relationship Id="rId131" Type="http://schemas.openxmlformats.org/officeDocument/2006/relationships/image" Target="../media/image328.png"/><Relationship Id="rId327" Type="http://schemas.openxmlformats.org/officeDocument/2006/relationships/image" Target="../media/image426.png"/><Relationship Id="rId369" Type="http://schemas.openxmlformats.org/officeDocument/2006/relationships/image" Target="../media/image447.png"/><Relationship Id="rId173" Type="http://schemas.openxmlformats.org/officeDocument/2006/relationships/image" Target="../media/image349.png"/><Relationship Id="rId229" Type="http://schemas.openxmlformats.org/officeDocument/2006/relationships/image" Target="../media/image377.png"/><Relationship Id="rId240" Type="http://schemas.openxmlformats.org/officeDocument/2006/relationships/customXml" Target="../ink/ink408.xml"/><Relationship Id="rId35" Type="http://schemas.openxmlformats.org/officeDocument/2006/relationships/image" Target="../media/image280.png"/><Relationship Id="rId77" Type="http://schemas.openxmlformats.org/officeDocument/2006/relationships/image" Target="../media/image301.png"/><Relationship Id="rId100" Type="http://schemas.openxmlformats.org/officeDocument/2006/relationships/customXml" Target="../ink/ink338.xml"/><Relationship Id="rId282" Type="http://schemas.openxmlformats.org/officeDocument/2006/relationships/customXml" Target="../ink/ink429.xml"/><Relationship Id="rId338" Type="http://schemas.openxmlformats.org/officeDocument/2006/relationships/customXml" Target="../ink/ink457.xml"/><Relationship Id="rId8" Type="http://schemas.openxmlformats.org/officeDocument/2006/relationships/customXml" Target="../ink/ink292.xml"/><Relationship Id="rId142" Type="http://schemas.openxmlformats.org/officeDocument/2006/relationships/customXml" Target="../ink/ink359.xml"/><Relationship Id="rId184" Type="http://schemas.openxmlformats.org/officeDocument/2006/relationships/customXml" Target="../ink/ink380.xml"/><Relationship Id="rId251" Type="http://schemas.openxmlformats.org/officeDocument/2006/relationships/image" Target="../media/image388.png"/><Relationship Id="rId46" Type="http://schemas.openxmlformats.org/officeDocument/2006/relationships/customXml" Target="../ink/ink311.xml"/><Relationship Id="rId293" Type="http://schemas.openxmlformats.org/officeDocument/2006/relationships/image" Target="../media/image409.png"/><Relationship Id="rId307" Type="http://schemas.openxmlformats.org/officeDocument/2006/relationships/image" Target="../media/image416.png"/><Relationship Id="rId349" Type="http://schemas.openxmlformats.org/officeDocument/2006/relationships/image" Target="../media/image437.png"/><Relationship Id="rId88" Type="http://schemas.openxmlformats.org/officeDocument/2006/relationships/customXml" Target="../ink/ink332.xml"/><Relationship Id="rId111" Type="http://schemas.openxmlformats.org/officeDocument/2006/relationships/image" Target="../media/image318.png"/><Relationship Id="rId153" Type="http://schemas.openxmlformats.org/officeDocument/2006/relationships/image" Target="../media/image339.png"/><Relationship Id="rId195" Type="http://schemas.openxmlformats.org/officeDocument/2006/relationships/image" Target="../media/image360.png"/><Relationship Id="rId209" Type="http://schemas.openxmlformats.org/officeDocument/2006/relationships/image" Target="../media/image367.png"/><Relationship Id="rId360" Type="http://schemas.openxmlformats.org/officeDocument/2006/relationships/customXml" Target="../ink/ink468.xml"/><Relationship Id="rId220" Type="http://schemas.openxmlformats.org/officeDocument/2006/relationships/customXml" Target="../ink/ink398.xml"/><Relationship Id="rId15" Type="http://schemas.openxmlformats.org/officeDocument/2006/relationships/image" Target="../media/image270.png"/><Relationship Id="rId57" Type="http://schemas.openxmlformats.org/officeDocument/2006/relationships/image" Target="../media/image291.png"/><Relationship Id="rId262" Type="http://schemas.openxmlformats.org/officeDocument/2006/relationships/customXml" Target="../ink/ink419.xml"/><Relationship Id="rId318" Type="http://schemas.openxmlformats.org/officeDocument/2006/relationships/customXml" Target="../ink/ink4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BA18B-68CE-FC4B-876B-85FCE93D4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Analysis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991262-B442-524A-B7EA-AA9F355F7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438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5AC6A-22B1-DB42-A38D-084F388F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r>
              <a:rPr lang="en-US" dirty="0"/>
              <a:t> from Facebook (Meta)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121BA9-07A8-C142-8F83-0D47BE7F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26" y="1638300"/>
            <a:ext cx="4660900" cy="521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7AFA0-92F5-894A-AF02-8F068AB61F4F}"/>
              </a:ext>
            </a:extLst>
          </p:cNvPr>
          <p:cNvSpPr txBox="1"/>
          <p:nvPr/>
        </p:nvSpPr>
        <p:spPr>
          <a:xfrm>
            <a:off x="7547674" y="2448733"/>
            <a:ext cx="270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vocabulary problem</a:t>
            </a:r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7056B71-74EE-F64D-B96F-ECB1771ABE7A}"/>
              </a:ext>
            </a:extLst>
          </p:cNvPr>
          <p:cNvGrpSpPr/>
          <p:nvPr/>
        </p:nvGrpSpPr>
        <p:grpSpPr>
          <a:xfrm>
            <a:off x="1908784" y="4166682"/>
            <a:ext cx="499320" cy="32040"/>
            <a:chOff x="1908784" y="4166682"/>
            <a:chExt cx="499320" cy="3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6F02165-A2C6-BC4D-A1E1-BE1AEB8CDF12}"/>
                    </a:ext>
                  </a:extLst>
                </p14:cNvPr>
                <p14:cNvContentPartPr/>
                <p14:nvPr/>
              </p14:nvContentPartPr>
              <p14:xfrm>
                <a:off x="1967464" y="4198362"/>
                <a:ext cx="360" cy="36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6F02165-A2C6-BC4D-A1E1-BE1AEB8CDF1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58824" y="41897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1A48E365-A087-874C-BEC6-658F7217D243}"/>
                    </a:ext>
                  </a:extLst>
                </p14:cNvPr>
                <p14:cNvContentPartPr/>
                <p14:nvPr/>
              </p14:nvContentPartPr>
              <p14:xfrm>
                <a:off x="1908784" y="4166682"/>
                <a:ext cx="499320" cy="237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1A48E365-A087-874C-BEC6-658F7217D2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0144" y="4157682"/>
                  <a:ext cx="516960" cy="4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680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B8D11-C119-AC4B-82BF-D1B84765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vectors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FB1B89-427C-074B-A95F-000AD0DC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420140"/>
            <a:ext cx="10375900" cy="237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B3849-9381-0646-B3EF-46DEE2FD7B1F}"/>
              </a:ext>
            </a:extLst>
          </p:cNvPr>
          <p:cNvSpPr txBox="1"/>
          <p:nvPr/>
        </p:nvSpPr>
        <p:spPr>
          <a:xfrm>
            <a:off x="3359258" y="4240100"/>
            <a:ext cx="6098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https://nlp.stanford.edu/projects/glove/</a:t>
            </a:r>
            <a:endParaRPr lang="en-US" dirty="0"/>
          </a:p>
          <a:p>
            <a:r>
              <a:rPr lang="en-US" dirty="0">
                <a:hlinkClick r:id="rId4"/>
              </a:rPr>
              <a:t>https://code.google.com/archive/p/word2vec/</a:t>
            </a:r>
            <a:endParaRPr lang="en-US" dirty="0"/>
          </a:p>
          <a:p>
            <a:r>
              <a:rPr lang="en-US" dirty="0">
                <a:hlinkClick r:id="rId5"/>
              </a:rPr>
              <a:t>https://github.com/facebookresearch/fastText</a:t>
            </a:r>
            <a:endParaRPr lang="en-US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E4291343-897D-E843-84DE-855B19D0A4D0}"/>
              </a:ext>
            </a:extLst>
          </p:cNvPr>
          <p:cNvGrpSpPr/>
          <p:nvPr/>
        </p:nvGrpSpPr>
        <p:grpSpPr>
          <a:xfrm>
            <a:off x="10595944" y="1715082"/>
            <a:ext cx="1889640" cy="2782080"/>
            <a:chOff x="10595944" y="1715082"/>
            <a:chExt cx="1889640" cy="27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9F45CA79-94FA-4943-80ED-C22ADB2351C2}"/>
                    </a:ext>
                  </a:extLst>
                </p14:cNvPr>
                <p14:cNvContentPartPr/>
                <p14:nvPr/>
              </p14:nvContentPartPr>
              <p14:xfrm>
                <a:off x="11510344" y="3097842"/>
                <a:ext cx="37440" cy="5112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9F45CA79-94FA-4943-80ED-C22ADB2351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95224" y="3082722"/>
                  <a:ext cx="68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1BD099A1-D03D-6C4E-9740-11CCAC4EBA65}"/>
                    </a:ext>
                  </a:extLst>
                </p14:cNvPr>
                <p14:cNvContentPartPr/>
                <p14:nvPr/>
              </p14:nvContentPartPr>
              <p14:xfrm>
                <a:off x="11518264" y="3130242"/>
                <a:ext cx="299880" cy="183240"/>
              </p14:xfrm>
            </p:contentPart>
          </mc:Choice>
          <mc:Fallback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1BD099A1-D03D-6C4E-9740-11CCAC4EBA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3144" y="3115122"/>
                  <a:ext cx="330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CE751D65-474C-6345-8D02-902E80023DD7}"/>
                    </a:ext>
                  </a:extLst>
                </p14:cNvPr>
                <p14:cNvContentPartPr/>
                <p14:nvPr/>
              </p14:nvContentPartPr>
              <p14:xfrm>
                <a:off x="11768824" y="3216282"/>
                <a:ext cx="336600" cy="561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CE751D65-474C-6345-8D02-902E80023D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53344" y="3201162"/>
                  <a:ext cx="367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3EFE4DA-57A0-E346-B754-F1250ED08F5B}"/>
                    </a:ext>
                  </a:extLst>
                </p14:cNvPr>
                <p14:cNvContentPartPr/>
                <p14:nvPr/>
              </p14:nvContentPartPr>
              <p14:xfrm>
                <a:off x="11951704" y="3130242"/>
                <a:ext cx="290880" cy="7992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3EFE4DA-57A0-E346-B754-F1250ED08F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936224" y="3115122"/>
                  <a:ext cx="321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E46E2E4-DA30-5C42-B138-58670E89920C}"/>
                    </a:ext>
                  </a:extLst>
                </p14:cNvPr>
                <p14:cNvContentPartPr/>
                <p14:nvPr/>
              </p14:nvContentPartPr>
              <p14:xfrm>
                <a:off x="11542744" y="3636042"/>
                <a:ext cx="211320" cy="9720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E46E2E4-DA30-5C42-B138-58670E8992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27624" y="3620562"/>
                  <a:ext cx="241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AFA7BBB2-A540-6941-A8B1-825D8C6B46EB}"/>
                    </a:ext>
                  </a:extLst>
                </p14:cNvPr>
                <p14:cNvContentPartPr/>
                <p14:nvPr/>
              </p14:nvContentPartPr>
              <p14:xfrm>
                <a:off x="11811664" y="3550002"/>
                <a:ext cx="98640" cy="939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AFA7BBB2-A540-6941-A8B1-825D8C6B46E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96544" y="3534522"/>
                  <a:ext cx="129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67D68607-5AC9-5943-9D6C-F5A619C8136B}"/>
                    </a:ext>
                  </a:extLst>
                </p14:cNvPr>
                <p14:cNvContentPartPr/>
                <p14:nvPr/>
              </p14:nvContentPartPr>
              <p14:xfrm>
                <a:off x="12005344" y="3496002"/>
                <a:ext cx="236880" cy="34452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67D68607-5AC9-5943-9D6C-F5A619C813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90224" y="3480882"/>
                  <a:ext cx="2674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40E8EA6-05E4-BD43-AD9B-C801EDE773DB}"/>
                    </a:ext>
                  </a:extLst>
                </p14:cNvPr>
                <p14:cNvContentPartPr/>
                <p14:nvPr/>
              </p14:nvContentPartPr>
              <p14:xfrm>
                <a:off x="11521144" y="3980202"/>
                <a:ext cx="118800" cy="23688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40E8EA6-05E4-BD43-AD9B-C801EDE773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506024" y="3964722"/>
                  <a:ext cx="149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832D1DBC-84A5-4D4C-8972-B85CCE586702}"/>
                    </a:ext>
                  </a:extLst>
                </p14:cNvPr>
                <p14:cNvContentPartPr/>
                <p14:nvPr/>
              </p14:nvContentPartPr>
              <p14:xfrm>
                <a:off x="11671984" y="3947802"/>
                <a:ext cx="150840" cy="11880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832D1DBC-84A5-4D4C-8972-B85CCE5867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656504" y="3932682"/>
                  <a:ext cx="181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75016F43-FEB9-8C4C-BC8E-428D396A7419}"/>
                    </a:ext>
                  </a:extLst>
                </p14:cNvPr>
                <p14:cNvContentPartPr/>
                <p14:nvPr/>
              </p14:nvContentPartPr>
              <p14:xfrm>
                <a:off x="11908504" y="3872562"/>
                <a:ext cx="172440" cy="17064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75016F43-FEB9-8C4C-BC8E-428D396A74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93384" y="3857442"/>
                  <a:ext cx="203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94553D10-AD94-E949-87DA-65E97BA9086E}"/>
                    </a:ext>
                  </a:extLst>
                </p14:cNvPr>
                <p14:cNvContentPartPr/>
                <p14:nvPr/>
              </p14:nvContentPartPr>
              <p14:xfrm>
                <a:off x="11155384" y="3227082"/>
                <a:ext cx="225000" cy="3708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94553D10-AD94-E949-87DA-65E97BA908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40264" y="3211962"/>
                  <a:ext cx="255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8A93B19E-93B9-8342-9D7D-E3E9BF224044}"/>
                    </a:ext>
                  </a:extLst>
                </p14:cNvPr>
                <p14:cNvContentPartPr/>
                <p14:nvPr/>
              </p14:nvContentPartPr>
              <p14:xfrm>
                <a:off x="11252224" y="3205482"/>
                <a:ext cx="94320" cy="1872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8A93B19E-93B9-8342-9D7D-E3E9BF2240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37104" y="3190362"/>
                  <a:ext cx="124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4859E509-0BBE-8847-8D42-9CD3F75BBAE0}"/>
                    </a:ext>
                  </a:extLst>
                </p14:cNvPr>
                <p14:cNvContentPartPr/>
                <p14:nvPr/>
              </p14:nvContentPartPr>
              <p14:xfrm>
                <a:off x="11273824" y="3205482"/>
                <a:ext cx="72720" cy="576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4859E509-0BBE-8847-8D42-9CD3F75BBA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258704" y="3190362"/>
                  <a:ext cx="103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1DD40846-2EDE-274F-BCAA-8F2097FE54A4}"/>
                    </a:ext>
                  </a:extLst>
                </p14:cNvPr>
                <p14:cNvContentPartPr/>
                <p14:nvPr/>
              </p14:nvContentPartPr>
              <p14:xfrm>
                <a:off x="11144584" y="2990562"/>
                <a:ext cx="224280" cy="12204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1DD40846-2EDE-274F-BCAA-8F2097FE54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29464" y="2975082"/>
                  <a:ext cx="25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F294791B-306B-D142-94BE-280BA19248D2}"/>
                    </a:ext>
                  </a:extLst>
                </p14:cNvPr>
                <p14:cNvContentPartPr/>
                <p14:nvPr/>
              </p14:nvContentPartPr>
              <p14:xfrm>
                <a:off x="11209384" y="3141042"/>
                <a:ext cx="91800" cy="6912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F294791B-306B-D142-94BE-280BA19248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193904" y="3125922"/>
                  <a:ext cx="122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D2405DF5-0C83-474D-9AA2-D393146AB1EA}"/>
                    </a:ext>
                  </a:extLst>
                </p14:cNvPr>
                <p14:cNvContentPartPr/>
                <p14:nvPr/>
              </p14:nvContentPartPr>
              <p14:xfrm>
                <a:off x="11242864" y="3291522"/>
                <a:ext cx="189720" cy="20952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D2405DF5-0C83-474D-9AA2-D393146AB1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227384" y="3276402"/>
                  <a:ext cx="22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1EE87BC8-922F-734F-B87E-64BCC4404C30}"/>
                    </a:ext>
                  </a:extLst>
                </p14:cNvPr>
                <p14:cNvContentPartPr/>
                <p14:nvPr/>
              </p14:nvContentPartPr>
              <p14:xfrm>
                <a:off x="11322784" y="3372522"/>
                <a:ext cx="114120" cy="27864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1EE87BC8-922F-734F-B87E-64BCC4404C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07664" y="3357042"/>
                  <a:ext cx="144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BFFE0AF-67F6-D445-A045-EDB4949ED935}"/>
                    </a:ext>
                  </a:extLst>
                </p14:cNvPr>
                <p14:cNvContentPartPr/>
                <p14:nvPr/>
              </p14:nvContentPartPr>
              <p14:xfrm>
                <a:off x="10595944" y="1715082"/>
                <a:ext cx="1889640" cy="278208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BFFE0AF-67F6-D445-A045-EDB4949ED9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80824" y="1699962"/>
                  <a:ext cx="1920240" cy="28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F29F0E8D-2F05-5E4F-94D6-14517F4C8EB2}"/>
                    </a:ext>
                  </a:extLst>
                </p14:cNvPr>
                <p14:cNvContentPartPr/>
                <p14:nvPr/>
              </p14:nvContentPartPr>
              <p14:xfrm>
                <a:off x="10868104" y="1716162"/>
                <a:ext cx="1613160" cy="83412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F29F0E8D-2F05-5E4F-94D6-14517F4C8E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52984" y="1701042"/>
                  <a:ext cx="1643400" cy="86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3C290254-F26C-0643-8EED-333D8A35A7C4}"/>
                  </a:ext>
                </a:extLst>
              </p14:cNvPr>
              <p14:cNvContentPartPr/>
              <p14:nvPr/>
            </p14:nvContentPartPr>
            <p14:xfrm>
              <a:off x="3141064" y="3657282"/>
              <a:ext cx="8053560" cy="32472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3C290254-F26C-0643-8EED-333D8A35A7C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25944" y="3642162"/>
                <a:ext cx="80841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AC2E19B3-9B17-B74E-9E08-F47333DE811C}"/>
                  </a:ext>
                </a:extLst>
              </p14:cNvPr>
              <p14:cNvContentPartPr/>
              <p14:nvPr/>
            </p14:nvContentPartPr>
            <p14:xfrm>
              <a:off x="7228864" y="4464402"/>
              <a:ext cx="208080" cy="1116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AC2E19B3-9B17-B74E-9E08-F47333DE811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13744" y="4448922"/>
                <a:ext cx="2386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5F86796E-9ED1-8443-ADCB-613518BC1688}"/>
                  </a:ext>
                </a:extLst>
              </p14:cNvPr>
              <p14:cNvContentPartPr/>
              <p14:nvPr/>
            </p14:nvContentPartPr>
            <p14:xfrm>
              <a:off x="8025184" y="4637922"/>
              <a:ext cx="164160" cy="30960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5F86796E-9ED1-8443-ADCB-613518BC168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09704" y="4622802"/>
                <a:ext cx="1944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FD0C9189-B1CA-1E47-8C97-C95AD69EFDE8}"/>
                  </a:ext>
                </a:extLst>
              </p14:cNvPr>
              <p14:cNvContentPartPr/>
              <p14:nvPr/>
            </p14:nvContentPartPr>
            <p14:xfrm>
              <a:off x="7912504" y="5002242"/>
              <a:ext cx="281160" cy="28800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FD0C9189-B1CA-1E47-8C97-C95AD69EFDE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97024" y="4986762"/>
                <a:ext cx="3117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09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D5E5F-112E-EE4D-A3F8-332BBBA2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4B6BF7-68C0-BC4C-A338-A4598E8A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2829"/>
            <a:ext cx="12192000" cy="31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0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EBE24-B42D-FF47-91F9-8023E442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problem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B96246-D630-2446-B3F9-95AEA61D3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5" y="1690688"/>
            <a:ext cx="4324028" cy="480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D5E33CE-D182-FC4B-B596-0AAEBDB77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30" y="2663179"/>
            <a:ext cx="6566115" cy="22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96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4FCF0-D56D-4042-B5A2-4A2E2F5E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0C824-7F2E-074C-B486-F750E95CC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fchollet</a:t>
            </a:r>
            <a:r>
              <a:rPr lang="en-US" dirty="0"/>
              <a:t>/deep-learning-with-python-notebooks/blob/master/chapter11_part02_sequence-models.ipynb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66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9153C-3144-4441-861D-0A09FFCE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739D0ED-6E18-914B-94AF-8F5D22BC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50" y="1690688"/>
            <a:ext cx="8854699" cy="332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8DC0C54-0D07-C34C-9383-70BBA8F3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072" y="5428281"/>
            <a:ext cx="4301856" cy="80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FDC015-9B32-A44E-B2C6-C917EB8EF53B}"/>
              </a:ext>
            </a:extLst>
          </p:cNvPr>
          <p:cNvSpPr txBox="1"/>
          <p:nvPr/>
        </p:nvSpPr>
        <p:spPr>
          <a:xfrm>
            <a:off x="315132" y="6308209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</a:t>
            </a:r>
            <a:r>
              <a:rPr lang="ru-RU" dirty="0"/>
              <a:t>://</a:t>
            </a:r>
            <a:r>
              <a:rPr lang="ru-RU" dirty="0" err="1"/>
              <a:t>colah.github.io</a:t>
            </a:r>
            <a:r>
              <a:rPr lang="ru-RU" dirty="0"/>
              <a:t>/</a:t>
            </a:r>
            <a:r>
              <a:rPr lang="ru-RU" dirty="0" err="1"/>
              <a:t>posts</a:t>
            </a:r>
            <a:r>
              <a:rPr lang="ru-RU" dirty="0"/>
              <a:t>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5580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6F00F-886E-0D43-A076-43FF05D8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speech tagging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036A1C-21E2-3B48-9C8A-81FFEE46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1300"/>
            <a:ext cx="6769100" cy="1536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17812D-3E55-4C49-B4A8-A07FD376F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16" y="2051498"/>
            <a:ext cx="1324567" cy="30906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875177-83EA-E049-9063-217BF7891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483" y="2027590"/>
            <a:ext cx="7223969" cy="31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DC4A0-D8CB-AE4C-BF16-065E219E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864603-26E0-CA4C-AC88-5055664A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317750"/>
            <a:ext cx="9499600" cy="222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CDF3EF-67A5-B144-BB23-920236AB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4803775"/>
            <a:ext cx="5842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B74A1-9A39-A948-84E8-8035CA516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3647F9-4E30-7845-9CEE-89FE8A2F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2075180"/>
            <a:ext cx="63627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6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did the OpenAI 5 for Dota concatenate units? - Artificial Intelligence  Stack Exchange">
            <a:extLst>
              <a:ext uri="{FF2B5EF4-FFF2-40B4-BE49-F238E27FC236}">
                <a16:creationId xmlns:a16="http://schemas.microsoft.com/office/drawing/2014/main" id="{F9F49546-7A79-4A41-99C6-46AB5672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05790"/>
            <a:ext cx="9321800" cy="592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F0AED86-28FF-8D4B-9D9F-59D2BCB11784}"/>
              </a:ext>
            </a:extLst>
          </p:cNvPr>
          <p:cNvSpPr/>
          <p:nvPr/>
        </p:nvSpPr>
        <p:spPr>
          <a:xfrm>
            <a:off x="4200041" y="1690688"/>
            <a:ext cx="5253925" cy="1130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7C49D2-A442-C648-9902-8B854EC9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 pipeline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B13C9-0F57-0041-A73D-8D254A239FAE}"/>
              </a:ext>
            </a:extLst>
          </p:cNvPr>
          <p:cNvSpPr txBox="1"/>
          <p:nvPr/>
        </p:nvSpPr>
        <p:spPr>
          <a:xfrm>
            <a:off x="1004711" y="2257778"/>
            <a:ext cx="74506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CF416-0190-4741-8DA0-0ED191E4731E}"/>
              </a:ext>
            </a:extLst>
          </p:cNvPr>
          <p:cNvSpPr txBox="1"/>
          <p:nvPr/>
        </p:nvSpPr>
        <p:spPr>
          <a:xfrm>
            <a:off x="2434287" y="2252803"/>
            <a:ext cx="14167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Morphology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EE6C0-863A-5244-909A-48586A206B2B}"/>
              </a:ext>
            </a:extLst>
          </p:cNvPr>
          <p:cNvSpPr txBox="1"/>
          <p:nvPr/>
        </p:nvSpPr>
        <p:spPr>
          <a:xfrm>
            <a:off x="4363828" y="2252803"/>
            <a:ext cx="9438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Syntax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03308-1F55-D544-9FC6-C85AFC158772}"/>
              </a:ext>
            </a:extLst>
          </p:cNvPr>
          <p:cNvSpPr txBox="1"/>
          <p:nvPr/>
        </p:nvSpPr>
        <p:spPr>
          <a:xfrm>
            <a:off x="6055247" y="2252803"/>
            <a:ext cx="116342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Semantics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E3E95-1A43-EF4F-BAF4-5B5036E2257F}"/>
              </a:ext>
            </a:extLst>
          </p:cNvPr>
          <p:cNvSpPr txBox="1"/>
          <p:nvPr/>
        </p:nvSpPr>
        <p:spPr>
          <a:xfrm>
            <a:off x="7991962" y="2257778"/>
            <a:ext cx="116342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Context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8192AFB-E8EA-7643-8B5F-1C6DEBC23392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749778" y="2437469"/>
            <a:ext cx="684509" cy="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B252C37-365B-764C-B53B-A77251468F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851043" y="2437469"/>
            <a:ext cx="512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88EFCFE-7DAB-3948-8E2D-5FAB68C6FEB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307693" y="2437469"/>
            <a:ext cx="747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E8AB474-8D3B-5947-882B-68C503F175E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218669" y="2437469"/>
            <a:ext cx="773293" cy="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DE6E13-2DDB-934D-A798-348C7E872EB5}"/>
              </a:ext>
            </a:extLst>
          </p:cNvPr>
          <p:cNvSpPr txBox="1"/>
          <p:nvPr/>
        </p:nvSpPr>
        <p:spPr>
          <a:xfrm>
            <a:off x="1002224" y="3971085"/>
            <a:ext cx="1646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dirty="0"/>
              <a:t>Speech analysis</a:t>
            </a:r>
          </a:p>
          <a:p>
            <a:r>
              <a:rPr lang="en-US" dirty="0"/>
              <a:t>OCR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42A849-9AA2-3D4F-8484-8EAAD6086782}"/>
              </a:ext>
            </a:extLst>
          </p:cNvPr>
          <p:cNvSpPr txBox="1"/>
          <p:nvPr/>
        </p:nvSpPr>
        <p:spPr>
          <a:xfrm>
            <a:off x="2648316" y="3324754"/>
            <a:ext cx="1871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search</a:t>
            </a:r>
          </a:p>
          <a:p>
            <a:r>
              <a:rPr lang="en-US" dirty="0"/>
              <a:t>Text spellchecking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856506-5211-E142-88AA-68A36B188781}"/>
              </a:ext>
            </a:extLst>
          </p:cNvPr>
          <p:cNvSpPr txBox="1"/>
          <p:nvPr/>
        </p:nvSpPr>
        <p:spPr>
          <a:xfrm>
            <a:off x="4061324" y="4184916"/>
            <a:ext cx="1949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Grammar checking</a:t>
            </a:r>
          </a:p>
          <a:p>
            <a:r>
              <a:rPr lang="en-US" dirty="0" err="1"/>
              <a:t>Grammarly.com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805C7-CC48-6645-BE3C-80D236B16F96}"/>
              </a:ext>
            </a:extLst>
          </p:cNvPr>
          <p:cNvSpPr txBox="1"/>
          <p:nvPr/>
        </p:nvSpPr>
        <p:spPr>
          <a:xfrm>
            <a:off x="5681470" y="3368916"/>
            <a:ext cx="1935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  <a:p>
            <a:r>
              <a:rPr lang="en-US" dirty="0"/>
              <a:t>Translation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69AD0-EDA4-3A4B-AD51-2AC7801B15F5}"/>
              </a:ext>
            </a:extLst>
          </p:cNvPr>
          <p:cNvSpPr txBox="1"/>
          <p:nvPr/>
        </p:nvSpPr>
        <p:spPr>
          <a:xfrm>
            <a:off x="7825661" y="4015247"/>
            <a:ext cx="132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assistants</a:t>
            </a:r>
          </a:p>
          <a:p>
            <a:r>
              <a:rPr lang="en-US" dirty="0"/>
              <a:t>Chat bots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A9BE0-5288-9B4B-8266-3847075BED3A}"/>
              </a:ext>
            </a:extLst>
          </p:cNvPr>
          <p:cNvSpPr txBox="1"/>
          <p:nvPr/>
        </p:nvSpPr>
        <p:spPr>
          <a:xfrm>
            <a:off x="5681470" y="173396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A4E76-F8D1-0C45-A4BB-E72E18C68AC5}"/>
              </a:ext>
            </a:extLst>
          </p:cNvPr>
          <p:cNvSpPr txBox="1"/>
          <p:nvPr/>
        </p:nvSpPr>
        <p:spPr>
          <a:xfrm>
            <a:off x="1355464" y="5755341"/>
            <a:ext cx="2539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have several cats (-&gt;cat)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560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229A94-057B-EA4A-AF37-33259821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modeling</a:t>
            </a:r>
            <a:endParaRPr lang="ru-RU" dirty="0"/>
          </a:p>
        </p:txBody>
      </p:sp>
      <p:pic>
        <p:nvPicPr>
          <p:cNvPr id="4" name="Picture 2" descr="Ontology-based sentiment analysis | Download Scientific Diagram">
            <a:extLst>
              <a:ext uri="{FF2B5EF4-FFF2-40B4-BE49-F238E27FC236}">
                <a16:creationId xmlns:a16="http://schemas.microsoft.com/office/drawing/2014/main" id="{23813A0B-A2BE-E644-88E3-365DCAE4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00" y="1839778"/>
            <a:ext cx="10378619" cy="423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5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8281A-FD96-234B-A1BB-908BFDA6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Skip-gram       CBOW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D745D3-109E-9944-8FF2-8FDD17E2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70653" cy="505107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88C6A5-D763-2544-A3C3-E36CCFBE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853" y="1895475"/>
            <a:ext cx="34290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AAB2017-9572-FB40-9BB9-E7BD31DA6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1882775"/>
            <a:ext cx="33020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D9D2174-0DCA-4645-8F2E-280D9872148D}"/>
                  </a:ext>
                </a:extLst>
              </p14:cNvPr>
              <p14:cNvContentPartPr/>
              <p14:nvPr/>
            </p14:nvContentPartPr>
            <p14:xfrm>
              <a:off x="4277944" y="5201682"/>
              <a:ext cx="360" cy="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D9D2174-0DCA-4645-8F2E-280D987214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9304" y="51930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E027B3FA-4DCE-2648-AC62-781D4F0C5B57}"/>
                  </a:ext>
                </a:extLst>
              </p14:cNvPr>
              <p14:cNvContentPartPr/>
              <p14:nvPr/>
            </p14:nvContentPartPr>
            <p14:xfrm>
              <a:off x="6701824" y="3227082"/>
              <a:ext cx="1022400" cy="18183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E027B3FA-4DCE-2648-AC62-781D4F0C5B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704" y="3211962"/>
                <a:ext cx="1053000" cy="18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2CB2172-D3A2-8542-9736-4E44A524EE19}"/>
                  </a:ext>
                </a:extLst>
              </p14:cNvPr>
              <p14:cNvContentPartPr/>
              <p14:nvPr/>
            </p14:nvContentPartPr>
            <p14:xfrm>
              <a:off x="10316584" y="3388362"/>
              <a:ext cx="968400" cy="145728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2CB2172-D3A2-8542-9736-4E44A524EE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01104" y="3373242"/>
                <a:ext cx="999000" cy="14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55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2D6E115-5E57-694D-8168-E12532EBDCD3}"/>
              </a:ext>
            </a:extLst>
          </p:cNvPr>
          <p:cNvGrpSpPr/>
          <p:nvPr/>
        </p:nvGrpSpPr>
        <p:grpSpPr>
          <a:xfrm>
            <a:off x="451504" y="613122"/>
            <a:ext cx="632160" cy="326160"/>
            <a:chOff x="451504" y="613122"/>
            <a:chExt cx="63216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CAB1AC01-08CB-5E4D-ADA0-AC0CC475D4A4}"/>
                    </a:ext>
                  </a:extLst>
                </p14:cNvPr>
                <p14:cNvContentPartPr/>
                <p14:nvPr/>
              </p14:nvContentPartPr>
              <p14:xfrm>
                <a:off x="516304" y="666762"/>
                <a:ext cx="35280" cy="272520"/>
              </p14:xfrm>
            </p:contentPart>
          </mc:Choice>
          <mc:Fallback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CAB1AC01-08CB-5E4D-ADA0-AC0CC475D4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0824" y="651642"/>
                  <a:ext cx="65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57295D37-D66E-074C-9B39-18721E55BD05}"/>
                    </a:ext>
                  </a:extLst>
                </p14:cNvPr>
                <p14:cNvContentPartPr/>
                <p14:nvPr/>
              </p14:nvContentPartPr>
              <p14:xfrm>
                <a:off x="451504" y="613122"/>
                <a:ext cx="161640" cy="176760"/>
              </p14:xfrm>
            </p:contentPart>
          </mc:Choice>
          <mc:Fallback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57295D37-D66E-074C-9B39-18721E55BD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6384" y="597642"/>
                  <a:ext cx="192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112361B8-4F1E-084F-9B9C-99F04CDA6554}"/>
                    </a:ext>
                  </a:extLst>
                </p14:cNvPr>
                <p14:cNvContentPartPr/>
                <p14:nvPr/>
              </p14:nvContentPartPr>
              <p14:xfrm>
                <a:off x="699184" y="742002"/>
                <a:ext cx="172440" cy="10800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112361B8-4F1E-084F-9B9C-99F04CDA6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3704" y="726882"/>
                  <a:ext cx="203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B6D887D2-EBCF-F643-83F8-C27F1C8502A0}"/>
                    </a:ext>
                  </a:extLst>
                </p14:cNvPr>
                <p14:cNvContentPartPr/>
                <p14:nvPr/>
              </p14:nvContentPartPr>
              <p14:xfrm>
                <a:off x="968104" y="720762"/>
                <a:ext cx="115560" cy="14004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B6D887D2-EBCF-F643-83F8-C27F1C8502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2624" y="705282"/>
                  <a:ext cx="146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8895804-239C-6340-90B6-CA7CA4602F1E}"/>
              </a:ext>
            </a:extLst>
          </p:cNvPr>
          <p:cNvGrpSpPr/>
          <p:nvPr/>
        </p:nvGrpSpPr>
        <p:grpSpPr>
          <a:xfrm>
            <a:off x="1462744" y="688362"/>
            <a:ext cx="1315080" cy="344520"/>
            <a:chOff x="1462744" y="688362"/>
            <a:chExt cx="131508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39278A57-87A4-CF43-BB8A-2DD023083AA1}"/>
                    </a:ext>
                  </a:extLst>
                </p14:cNvPr>
                <p14:cNvContentPartPr/>
                <p14:nvPr/>
              </p14:nvContentPartPr>
              <p14:xfrm>
                <a:off x="1462744" y="731202"/>
                <a:ext cx="284400" cy="14328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39278A57-87A4-CF43-BB8A-2DD023083A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7624" y="716082"/>
                  <a:ext cx="315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054A22C-AD14-044F-A650-BC7F31E6908A}"/>
                    </a:ext>
                  </a:extLst>
                </p14:cNvPr>
                <p14:cNvContentPartPr/>
                <p14:nvPr/>
              </p14:nvContentPartPr>
              <p14:xfrm>
                <a:off x="1731664" y="731202"/>
                <a:ext cx="172440" cy="19512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054A22C-AD14-044F-A650-BC7F31E690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6544" y="716082"/>
                  <a:ext cx="203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1B7E0DF7-D9FF-5F45-9B95-9222A0451A91}"/>
                    </a:ext>
                  </a:extLst>
                </p14:cNvPr>
                <p14:cNvContentPartPr/>
                <p14:nvPr/>
              </p14:nvContentPartPr>
              <p14:xfrm>
                <a:off x="2043784" y="709962"/>
                <a:ext cx="221400" cy="32292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1B7E0DF7-D9FF-5F45-9B95-9222A0451A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8664" y="694482"/>
                  <a:ext cx="2520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514F7510-3EC7-534F-8267-DBB1FA396C1C}"/>
                    </a:ext>
                  </a:extLst>
                </p14:cNvPr>
                <p14:cNvContentPartPr/>
                <p14:nvPr/>
              </p14:nvContentPartPr>
              <p14:xfrm>
                <a:off x="2263744" y="742002"/>
                <a:ext cx="189360" cy="14004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514F7510-3EC7-534F-8267-DBB1FA396C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48624" y="726882"/>
                  <a:ext cx="219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3566859C-1B6D-2241-8ED7-59AADA133FA1}"/>
                    </a:ext>
                  </a:extLst>
                </p14:cNvPr>
                <p14:cNvContentPartPr/>
                <p14:nvPr/>
              </p14:nvContentPartPr>
              <p14:xfrm>
                <a:off x="2517184" y="688362"/>
                <a:ext cx="109080" cy="18324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3566859C-1B6D-2241-8ED7-59AADA133F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1704" y="672882"/>
                  <a:ext cx="139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89F4BA63-2D6F-1247-B450-F369AF5AE0E5}"/>
                    </a:ext>
                  </a:extLst>
                </p14:cNvPr>
                <p14:cNvContentPartPr/>
                <p14:nvPr/>
              </p14:nvContentPartPr>
              <p14:xfrm>
                <a:off x="2570824" y="720762"/>
                <a:ext cx="207000" cy="135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89F4BA63-2D6F-1247-B450-F369AF5AE0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55704" y="705282"/>
                  <a:ext cx="23760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3C8D2307-EC36-8847-A60D-AF0DCA458716}"/>
              </a:ext>
            </a:extLst>
          </p:cNvPr>
          <p:cNvGrpSpPr/>
          <p:nvPr/>
        </p:nvGrpSpPr>
        <p:grpSpPr>
          <a:xfrm>
            <a:off x="3044224" y="451482"/>
            <a:ext cx="1624680" cy="430920"/>
            <a:chOff x="3044224" y="451482"/>
            <a:chExt cx="162468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CE86E682-0036-0F4B-BD1A-69B7C306BFE2}"/>
                    </a:ext>
                  </a:extLst>
                </p14:cNvPr>
                <p14:cNvContentPartPr/>
                <p14:nvPr/>
              </p14:nvContentPartPr>
              <p14:xfrm>
                <a:off x="3044224" y="752802"/>
                <a:ext cx="183240" cy="10800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CE86E682-0036-0F4B-BD1A-69B7C306BF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29104" y="737682"/>
                  <a:ext cx="213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F531297F-8B65-E84D-A66C-C58FC35A6291}"/>
                    </a:ext>
                  </a:extLst>
                </p14:cNvPr>
                <p14:cNvContentPartPr/>
                <p14:nvPr/>
              </p14:nvContentPartPr>
              <p14:xfrm>
                <a:off x="3323944" y="505482"/>
                <a:ext cx="236880" cy="37692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F531297F-8B65-E84D-A66C-C58FC35A62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8824" y="490002"/>
                  <a:ext cx="2674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5E7D7E9-9987-2848-B2B7-7A0F5482256E}"/>
                    </a:ext>
                  </a:extLst>
                </p14:cNvPr>
                <p14:cNvContentPartPr/>
                <p14:nvPr/>
              </p14:nvContentPartPr>
              <p14:xfrm>
                <a:off x="3861784" y="623922"/>
                <a:ext cx="194040" cy="25056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5E7D7E9-9987-2848-B2B7-7A0F548225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6664" y="608442"/>
                  <a:ext cx="224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101F73E0-79B7-5747-9F03-44F39F41D97B}"/>
                    </a:ext>
                  </a:extLst>
                </p14:cNvPr>
                <p14:cNvContentPartPr/>
                <p14:nvPr/>
              </p14:nvContentPartPr>
              <p14:xfrm>
                <a:off x="4216744" y="451482"/>
                <a:ext cx="12960" cy="1728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101F73E0-79B7-5747-9F03-44F39F41D9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1624" y="436362"/>
                  <a:ext cx="43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55CF0D17-30EE-1A43-B12C-25CC6CC4CD38}"/>
                    </a:ext>
                  </a:extLst>
                </p14:cNvPr>
                <p14:cNvContentPartPr/>
                <p14:nvPr/>
              </p14:nvContentPartPr>
              <p14:xfrm>
                <a:off x="3646504" y="688362"/>
                <a:ext cx="198000" cy="16956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55CF0D17-30EE-1A43-B12C-25CC6CC4CD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31384" y="672882"/>
                  <a:ext cx="228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F9BE281B-BDFB-B245-9E70-D175ADC4A7C1}"/>
                    </a:ext>
                  </a:extLst>
                </p14:cNvPr>
                <p14:cNvContentPartPr/>
                <p14:nvPr/>
              </p14:nvContentPartPr>
              <p14:xfrm>
                <a:off x="4200184" y="473082"/>
                <a:ext cx="29520" cy="33516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F9BE281B-BDFB-B245-9E70-D175ADC4A7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4704" y="457962"/>
                  <a:ext cx="601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15840802-0EE2-E241-A17D-C8B21E7D9755}"/>
                    </a:ext>
                  </a:extLst>
                </p14:cNvPr>
                <p14:cNvContentPartPr/>
                <p14:nvPr/>
              </p14:nvContentPartPr>
              <p14:xfrm>
                <a:off x="4044664" y="677202"/>
                <a:ext cx="221400" cy="7920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15840802-0EE2-E241-A17D-C8B21E7D97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9544" y="662082"/>
                  <a:ext cx="251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CD1A4B6C-2637-1744-81E7-EDA60D8A5663}"/>
                    </a:ext>
                  </a:extLst>
                </p14:cNvPr>
                <p14:cNvContentPartPr/>
                <p14:nvPr/>
              </p14:nvContentPartPr>
              <p14:xfrm>
                <a:off x="4313584" y="617082"/>
                <a:ext cx="172080" cy="14688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CD1A4B6C-2637-1744-81E7-EDA60D8A56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98464" y="601962"/>
                  <a:ext cx="202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E0CAF1C3-CFF3-2C4B-A48B-C0F8359CB220}"/>
                    </a:ext>
                  </a:extLst>
                </p14:cNvPr>
                <p14:cNvContentPartPr/>
                <p14:nvPr/>
              </p14:nvContentPartPr>
              <p14:xfrm>
                <a:off x="4421224" y="613122"/>
                <a:ext cx="247680" cy="14004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E0CAF1C3-CFF3-2C4B-A48B-C0F8359CB2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06104" y="597642"/>
                  <a:ext cx="27828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1F996526-CE82-E54E-B909-0CE096333E50}"/>
                  </a:ext>
                </a:extLst>
              </p14:cNvPr>
              <p14:cNvContentPartPr/>
              <p14:nvPr/>
            </p14:nvContentPartPr>
            <p14:xfrm>
              <a:off x="1237024" y="1064922"/>
              <a:ext cx="181800" cy="18360"/>
            </p14:xfrm>
          </p:contentPart>
        </mc:Choice>
        <mc:Fallback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1F996526-CE82-E54E-B909-0CE096333E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21544" y="1049442"/>
                <a:ext cx="2124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200C1D13-4326-EA41-B677-728A2461FCE1}"/>
                  </a:ext>
                </a:extLst>
              </p14:cNvPr>
              <p14:cNvContentPartPr/>
              <p14:nvPr/>
            </p14:nvContentPartPr>
            <p14:xfrm>
              <a:off x="2679904" y="1043322"/>
              <a:ext cx="403560" cy="32760"/>
            </p14:xfrm>
          </p:contentPart>
        </mc:Choice>
        <mc:Fallback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200C1D13-4326-EA41-B677-728A2461FCE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64784" y="1028202"/>
                <a:ext cx="4341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39FDD98D-6D93-9C46-9040-B292D8141D81}"/>
                  </a:ext>
                </a:extLst>
              </p14:cNvPr>
              <p14:cNvContentPartPr/>
              <p14:nvPr/>
            </p14:nvContentPartPr>
            <p14:xfrm>
              <a:off x="3550024" y="1021722"/>
              <a:ext cx="231480" cy="12960"/>
            </p14:xfrm>
          </p:contentPart>
        </mc:Choice>
        <mc:Fallback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39FDD98D-6D93-9C46-9040-B292D8141D8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34544" y="1006602"/>
                <a:ext cx="262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5351FCDD-2314-FC4F-942D-6284711ADFB1}"/>
                  </a:ext>
                </a:extLst>
              </p14:cNvPr>
              <p14:cNvContentPartPr/>
              <p14:nvPr/>
            </p14:nvContentPartPr>
            <p14:xfrm>
              <a:off x="957304" y="1807242"/>
              <a:ext cx="70920" cy="308772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5351FCDD-2314-FC4F-942D-6284711ADF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1824" y="1791762"/>
                <a:ext cx="101520" cy="31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C47F8474-368E-5449-A0FD-E2FA65280FC2}"/>
                  </a:ext>
                </a:extLst>
              </p14:cNvPr>
              <p14:cNvContentPartPr/>
              <p14:nvPr/>
            </p14:nvContentPartPr>
            <p14:xfrm>
              <a:off x="796024" y="1774842"/>
              <a:ext cx="817920" cy="315252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C47F8474-368E-5449-A0FD-E2FA65280FC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0544" y="1759722"/>
                <a:ext cx="848520" cy="318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2ED3E38-F03F-A049-9917-A1DCC79B0CF0}"/>
              </a:ext>
            </a:extLst>
          </p:cNvPr>
          <p:cNvGrpSpPr/>
          <p:nvPr/>
        </p:nvGrpSpPr>
        <p:grpSpPr>
          <a:xfrm>
            <a:off x="1183024" y="5002242"/>
            <a:ext cx="106560" cy="253800"/>
            <a:chOff x="1183024" y="5002242"/>
            <a:chExt cx="10656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C46D6E53-8DA4-B049-B8E7-1DBAC8130CD4}"/>
                    </a:ext>
                  </a:extLst>
                </p14:cNvPr>
                <p14:cNvContentPartPr/>
                <p14:nvPr/>
              </p14:nvContentPartPr>
              <p14:xfrm>
                <a:off x="1215424" y="5066682"/>
                <a:ext cx="74160" cy="189360"/>
              </p14:xfrm>
            </p:contentPart>
          </mc:Choice>
          <mc:Fallback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C46D6E53-8DA4-B049-B8E7-1DBAC8130C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00304" y="5051562"/>
                  <a:ext cx="104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A84E6892-039E-B74A-A428-79CE5F00C28C}"/>
                    </a:ext>
                  </a:extLst>
                </p14:cNvPr>
                <p14:cNvContentPartPr/>
                <p14:nvPr/>
              </p14:nvContentPartPr>
              <p14:xfrm>
                <a:off x="1183024" y="5002242"/>
                <a:ext cx="97200" cy="153720"/>
              </p14:xfrm>
            </p:contentPart>
          </mc:Choice>
          <mc:Fallback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A84E6892-039E-B74A-A428-79CE5F00C2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7904" y="4986762"/>
                  <a:ext cx="1278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EE3C4EC-90B5-3B4A-A603-5FB28E01A553}"/>
              </a:ext>
            </a:extLst>
          </p:cNvPr>
          <p:cNvGrpSpPr/>
          <p:nvPr/>
        </p:nvGrpSpPr>
        <p:grpSpPr>
          <a:xfrm>
            <a:off x="703864" y="5486082"/>
            <a:ext cx="1174320" cy="247680"/>
            <a:chOff x="703864" y="5486082"/>
            <a:chExt cx="11743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57039ACD-A409-2E4A-A280-2E14894B4A76}"/>
                    </a:ext>
                  </a:extLst>
                </p14:cNvPr>
                <p14:cNvContentPartPr/>
                <p14:nvPr/>
              </p14:nvContentPartPr>
              <p14:xfrm>
                <a:off x="703864" y="5496882"/>
                <a:ext cx="156960" cy="23688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57039ACD-A409-2E4A-A280-2E14894B4A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8744" y="5481762"/>
                  <a:ext cx="187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4987EE7E-04DB-294A-85E6-65259D6DC30F}"/>
                    </a:ext>
                  </a:extLst>
                </p14:cNvPr>
                <p14:cNvContentPartPr/>
                <p14:nvPr/>
              </p14:nvContentPartPr>
              <p14:xfrm>
                <a:off x="849664" y="5550882"/>
                <a:ext cx="204840" cy="15084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4987EE7E-04DB-294A-85E6-65259D6DC3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4544" y="5535402"/>
                  <a:ext cx="235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887C8664-DEFD-1647-B453-7E0334A8596F}"/>
                    </a:ext>
                  </a:extLst>
                </p14:cNvPr>
                <p14:cNvContentPartPr/>
                <p14:nvPr/>
              </p14:nvContentPartPr>
              <p14:xfrm>
                <a:off x="1107784" y="5550882"/>
                <a:ext cx="226440" cy="12960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887C8664-DEFD-1647-B453-7E0334A859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2664" y="5535402"/>
                  <a:ext cx="256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3927F277-1CEA-A544-94AC-67F54DE36F97}"/>
                    </a:ext>
                  </a:extLst>
                </p14:cNvPr>
                <p14:cNvContentPartPr/>
                <p14:nvPr/>
              </p14:nvContentPartPr>
              <p14:xfrm>
                <a:off x="1344664" y="5507682"/>
                <a:ext cx="236880" cy="15084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3927F277-1CEA-A544-94AC-67F54DE36F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29184" y="5492562"/>
                  <a:ext cx="267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747E927F-B91C-7D4F-9C6A-1170C2981E95}"/>
                    </a:ext>
                  </a:extLst>
                </p14:cNvPr>
                <p14:cNvContentPartPr/>
                <p14:nvPr/>
              </p14:nvContentPartPr>
              <p14:xfrm>
                <a:off x="1633744" y="5486082"/>
                <a:ext cx="244440" cy="10800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747E927F-B91C-7D4F-9C6A-1170C2981E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18264" y="5470962"/>
                  <a:ext cx="2750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1536B0A4-1A75-F24C-AC06-245CB5497581}"/>
              </a:ext>
            </a:extLst>
          </p:cNvPr>
          <p:cNvGrpSpPr/>
          <p:nvPr/>
        </p:nvGrpSpPr>
        <p:grpSpPr>
          <a:xfrm>
            <a:off x="2872144" y="3539202"/>
            <a:ext cx="123120" cy="176400"/>
            <a:chOff x="2872144" y="3539202"/>
            <a:chExt cx="12312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BBD8056D-CD0F-9D45-B8D3-32FFC82F9F88}"/>
                    </a:ext>
                  </a:extLst>
                </p14:cNvPr>
                <p14:cNvContentPartPr/>
                <p14:nvPr/>
              </p14:nvContentPartPr>
              <p14:xfrm>
                <a:off x="2872144" y="3539202"/>
                <a:ext cx="3240" cy="3240"/>
              </p14:xfrm>
            </p:contentPart>
          </mc:Choice>
          <mc:Fallback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BBD8056D-CD0F-9D45-B8D3-32FFC82F9F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57024" y="3523722"/>
                  <a:ext cx="33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A08DF785-5C6D-E441-A236-C845233B9506}"/>
                    </a:ext>
                  </a:extLst>
                </p14:cNvPr>
                <p14:cNvContentPartPr/>
                <p14:nvPr/>
              </p14:nvContentPartPr>
              <p14:xfrm>
                <a:off x="2970064" y="3668082"/>
                <a:ext cx="25200" cy="47520"/>
              </p14:xfrm>
            </p:contentPart>
          </mc:Choice>
          <mc:Fallback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A08DF785-5C6D-E441-A236-C845233B95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4584" y="3652962"/>
                  <a:ext cx="5580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8723BC8-01CE-8D4C-B5EF-3DA49382C2B5}"/>
              </a:ext>
            </a:extLst>
          </p:cNvPr>
          <p:cNvGrpSpPr/>
          <p:nvPr/>
        </p:nvGrpSpPr>
        <p:grpSpPr>
          <a:xfrm>
            <a:off x="1828504" y="3919362"/>
            <a:ext cx="1205280" cy="636120"/>
            <a:chOff x="1828504" y="3919362"/>
            <a:chExt cx="1205280" cy="63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1A5DD755-47EE-674E-83B5-F0C8F9BABAC4}"/>
                    </a:ext>
                  </a:extLst>
                </p14:cNvPr>
                <p14:cNvContentPartPr/>
                <p14:nvPr/>
              </p14:nvContentPartPr>
              <p14:xfrm>
                <a:off x="2882944" y="4119882"/>
                <a:ext cx="17280" cy="17640"/>
              </p14:xfrm>
            </p:contentPart>
          </mc:Choice>
          <mc:Fallback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1A5DD755-47EE-674E-83B5-F0C8F9BABA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67464" y="4104762"/>
                  <a:ext cx="47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D1CDEC72-53EB-184B-B866-2274D4F1FC55}"/>
                    </a:ext>
                  </a:extLst>
                </p14:cNvPr>
                <p14:cNvContentPartPr/>
                <p14:nvPr/>
              </p14:nvContentPartPr>
              <p14:xfrm>
                <a:off x="2710864" y="4356762"/>
                <a:ext cx="322920" cy="198720"/>
              </p14:xfrm>
            </p:contentPart>
          </mc:Choice>
          <mc:Fallback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D1CDEC72-53EB-184B-B866-2274D4F1FC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95384" y="4341282"/>
                  <a:ext cx="353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6C93514A-E4DC-8E46-92A8-0BC17B7F832D}"/>
                    </a:ext>
                  </a:extLst>
                </p14:cNvPr>
                <p14:cNvContentPartPr/>
                <p14:nvPr/>
              </p14:nvContentPartPr>
              <p14:xfrm>
                <a:off x="2065384" y="4493202"/>
                <a:ext cx="732960" cy="56880"/>
              </p14:xfrm>
            </p:contentPart>
          </mc:Choice>
          <mc:Fallback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6C93514A-E4DC-8E46-92A8-0BC17B7F832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49904" y="4477722"/>
                  <a:ext cx="763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191F0270-1DD5-794A-9B59-C15F42BB15FD}"/>
                    </a:ext>
                  </a:extLst>
                </p14:cNvPr>
                <p14:cNvContentPartPr/>
                <p14:nvPr/>
              </p14:nvContentPartPr>
              <p14:xfrm>
                <a:off x="1975744" y="4054722"/>
                <a:ext cx="455760" cy="176040"/>
              </p14:xfrm>
            </p:contentPart>
          </mc:Choice>
          <mc:Fallback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191F0270-1DD5-794A-9B59-C15F42BB15F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60264" y="4039602"/>
                  <a:ext cx="486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B5799791-F442-7345-A0B7-7ECFDE06A1F2}"/>
                    </a:ext>
                  </a:extLst>
                </p14:cNvPr>
                <p14:cNvContentPartPr/>
                <p14:nvPr/>
              </p14:nvContentPartPr>
              <p14:xfrm>
                <a:off x="1828504" y="4335162"/>
                <a:ext cx="437400" cy="756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B5799791-F442-7345-A0B7-7ECFDE06A1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13384" y="4320042"/>
                  <a:ext cx="467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E8D4624D-2DA9-9A4E-9EC1-D84B14AD0E70}"/>
                    </a:ext>
                  </a:extLst>
                </p14:cNvPr>
                <p14:cNvContentPartPr/>
                <p14:nvPr/>
              </p14:nvContentPartPr>
              <p14:xfrm>
                <a:off x="2195344" y="3919362"/>
                <a:ext cx="519120" cy="39060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E8D4624D-2DA9-9A4E-9EC1-D84B14AD0E7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80224" y="3903882"/>
                  <a:ext cx="549720" cy="42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0" name="Рукописный ввод 79">
                <a:extLst>
                  <a:ext uri="{FF2B5EF4-FFF2-40B4-BE49-F238E27FC236}">
                    <a16:creationId xmlns:a16="http://schemas.microsoft.com/office/drawing/2014/main" id="{1E8651DB-5002-2E44-A5F9-71510F0167EC}"/>
                  </a:ext>
                </a:extLst>
              </p14:cNvPr>
              <p14:cNvContentPartPr/>
              <p14:nvPr/>
            </p14:nvContentPartPr>
            <p14:xfrm>
              <a:off x="3248704" y="2301882"/>
              <a:ext cx="118080" cy="61920"/>
            </p14:xfrm>
          </p:contentPart>
        </mc:Choice>
        <mc:Fallback>
          <p:pic>
            <p:nvPicPr>
              <p:cNvPr id="80" name="Рукописный ввод 79">
                <a:extLst>
                  <a:ext uri="{FF2B5EF4-FFF2-40B4-BE49-F238E27FC236}">
                    <a16:creationId xmlns:a16="http://schemas.microsoft.com/office/drawing/2014/main" id="{1E8651DB-5002-2E44-A5F9-71510F0167E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33224" y="2286762"/>
                <a:ext cx="1486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1" name="Рукописный ввод 80">
                <a:extLst>
                  <a:ext uri="{FF2B5EF4-FFF2-40B4-BE49-F238E27FC236}">
                    <a16:creationId xmlns:a16="http://schemas.microsoft.com/office/drawing/2014/main" id="{3F78836B-E3B1-0344-A010-33FF1242170A}"/>
                  </a:ext>
                </a:extLst>
              </p14:cNvPr>
              <p14:cNvContentPartPr/>
              <p14:nvPr/>
            </p14:nvContentPartPr>
            <p14:xfrm>
              <a:off x="3270304" y="2656842"/>
              <a:ext cx="32760" cy="59400"/>
            </p14:xfrm>
          </p:contentPart>
        </mc:Choice>
        <mc:Fallback>
          <p:pic>
            <p:nvPicPr>
              <p:cNvPr id="81" name="Рукописный ввод 80">
                <a:extLst>
                  <a:ext uri="{FF2B5EF4-FFF2-40B4-BE49-F238E27FC236}">
                    <a16:creationId xmlns:a16="http://schemas.microsoft.com/office/drawing/2014/main" id="{3F78836B-E3B1-0344-A010-33FF1242170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54824" y="2641722"/>
                <a:ext cx="630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2" name="Рукописный ввод 81">
                <a:extLst>
                  <a:ext uri="{FF2B5EF4-FFF2-40B4-BE49-F238E27FC236}">
                    <a16:creationId xmlns:a16="http://schemas.microsoft.com/office/drawing/2014/main" id="{42A9315D-C878-3B4C-BBE9-DF79461532F1}"/>
                  </a:ext>
                </a:extLst>
              </p14:cNvPr>
              <p14:cNvContentPartPr/>
              <p14:nvPr/>
            </p14:nvContentPartPr>
            <p14:xfrm>
              <a:off x="3237904" y="3108642"/>
              <a:ext cx="54000" cy="21960"/>
            </p14:xfrm>
          </p:contentPart>
        </mc:Choice>
        <mc:Fallback>
          <p:pic>
            <p:nvPicPr>
              <p:cNvPr id="82" name="Рукописный ввод 81">
                <a:extLst>
                  <a:ext uri="{FF2B5EF4-FFF2-40B4-BE49-F238E27FC236}">
                    <a16:creationId xmlns:a16="http://schemas.microsoft.com/office/drawing/2014/main" id="{42A9315D-C878-3B4C-BBE9-DF79461532F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22784" y="3093522"/>
                <a:ext cx="84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3" name="Рукописный ввод 82">
                <a:extLst>
                  <a:ext uri="{FF2B5EF4-FFF2-40B4-BE49-F238E27FC236}">
                    <a16:creationId xmlns:a16="http://schemas.microsoft.com/office/drawing/2014/main" id="{C3C4E10E-A2C9-A743-B483-4CD67F51083F}"/>
                  </a:ext>
                </a:extLst>
              </p14:cNvPr>
              <p14:cNvContentPartPr/>
              <p14:nvPr/>
            </p14:nvContentPartPr>
            <p14:xfrm>
              <a:off x="3248704" y="3582042"/>
              <a:ext cx="75240" cy="64800"/>
            </p14:xfrm>
          </p:contentPart>
        </mc:Choice>
        <mc:Fallback>
          <p:pic>
            <p:nvPicPr>
              <p:cNvPr id="83" name="Рукописный ввод 82">
                <a:extLst>
                  <a:ext uri="{FF2B5EF4-FFF2-40B4-BE49-F238E27FC236}">
                    <a16:creationId xmlns:a16="http://schemas.microsoft.com/office/drawing/2014/main" id="{C3C4E10E-A2C9-A743-B483-4CD67F51083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33224" y="3566922"/>
                <a:ext cx="1054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4" name="Рукописный ввод 83">
                <a:extLst>
                  <a:ext uri="{FF2B5EF4-FFF2-40B4-BE49-F238E27FC236}">
                    <a16:creationId xmlns:a16="http://schemas.microsoft.com/office/drawing/2014/main" id="{44990F56-926F-C048-82E6-1F208352C534}"/>
                  </a:ext>
                </a:extLst>
              </p14:cNvPr>
              <p14:cNvContentPartPr/>
              <p14:nvPr/>
            </p14:nvContentPartPr>
            <p14:xfrm>
              <a:off x="3248704" y="3883362"/>
              <a:ext cx="43200" cy="64800"/>
            </p14:xfrm>
          </p:contentPart>
        </mc:Choice>
        <mc:Fallback>
          <p:pic>
            <p:nvPicPr>
              <p:cNvPr id="84" name="Рукописный ввод 83">
                <a:extLst>
                  <a:ext uri="{FF2B5EF4-FFF2-40B4-BE49-F238E27FC236}">
                    <a16:creationId xmlns:a16="http://schemas.microsoft.com/office/drawing/2014/main" id="{44990F56-926F-C048-82E6-1F208352C53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33224" y="3868242"/>
                <a:ext cx="7380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6DA6DEBE-8080-F94E-86C1-CE5450038ED0}"/>
              </a:ext>
            </a:extLst>
          </p:cNvPr>
          <p:cNvGrpSpPr/>
          <p:nvPr/>
        </p:nvGrpSpPr>
        <p:grpSpPr>
          <a:xfrm>
            <a:off x="3625264" y="4765362"/>
            <a:ext cx="1856880" cy="344520"/>
            <a:chOff x="3625264" y="4765362"/>
            <a:chExt cx="185688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9" name="Рукописный ввод 98">
                  <a:extLst>
                    <a:ext uri="{FF2B5EF4-FFF2-40B4-BE49-F238E27FC236}">
                      <a16:creationId xmlns:a16="http://schemas.microsoft.com/office/drawing/2014/main" id="{9C06A65C-EC2A-8B4F-AF96-A50D0EC35FA0}"/>
                    </a:ext>
                  </a:extLst>
                </p14:cNvPr>
                <p14:cNvContentPartPr/>
                <p14:nvPr/>
              </p14:nvContentPartPr>
              <p14:xfrm>
                <a:off x="3625264" y="4873002"/>
                <a:ext cx="215640" cy="236880"/>
              </p14:xfrm>
            </p:contentPart>
          </mc:Choice>
          <mc:Fallback>
            <p:pic>
              <p:nvPicPr>
                <p:cNvPr id="99" name="Рукописный ввод 98">
                  <a:extLst>
                    <a:ext uri="{FF2B5EF4-FFF2-40B4-BE49-F238E27FC236}">
                      <a16:creationId xmlns:a16="http://schemas.microsoft.com/office/drawing/2014/main" id="{9C06A65C-EC2A-8B4F-AF96-A50D0EC35F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09784" y="4857882"/>
                  <a:ext cx="245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0" name="Рукописный ввод 99">
                  <a:extLst>
                    <a:ext uri="{FF2B5EF4-FFF2-40B4-BE49-F238E27FC236}">
                      <a16:creationId xmlns:a16="http://schemas.microsoft.com/office/drawing/2014/main" id="{69BC8C4A-9A74-BA4D-A751-76AAA56576AB}"/>
                    </a:ext>
                  </a:extLst>
                </p14:cNvPr>
                <p14:cNvContentPartPr/>
                <p14:nvPr/>
              </p14:nvContentPartPr>
              <p14:xfrm>
                <a:off x="3925864" y="4819362"/>
                <a:ext cx="125280" cy="258480"/>
              </p14:xfrm>
            </p:contentPart>
          </mc:Choice>
          <mc:Fallback>
            <p:pic>
              <p:nvPicPr>
                <p:cNvPr id="100" name="Рукописный ввод 99">
                  <a:extLst>
                    <a:ext uri="{FF2B5EF4-FFF2-40B4-BE49-F238E27FC236}">
                      <a16:creationId xmlns:a16="http://schemas.microsoft.com/office/drawing/2014/main" id="{69BC8C4A-9A74-BA4D-A751-76AAA56576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0744" y="4803882"/>
                  <a:ext cx="155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1" name="Рукописный ввод 100">
                  <a:extLst>
                    <a:ext uri="{FF2B5EF4-FFF2-40B4-BE49-F238E27FC236}">
                      <a16:creationId xmlns:a16="http://schemas.microsoft.com/office/drawing/2014/main" id="{DA21B25A-1ECA-AA48-9BA3-BADC723C2B15}"/>
                    </a:ext>
                  </a:extLst>
                </p14:cNvPr>
                <p14:cNvContentPartPr/>
                <p14:nvPr/>
              </p14:nvContentPartPr>
              <p14:xfrm>
                <a:off x="4045744" y="4786602"/>
                <a:ext cx="138600" cy="57960"/>
              </p14:xfrm>
            </p:contentPart>
          </mc:Choice>
          <mc:Fallback>
            <p:pic>
              <p:nvPicPr>
                <p:cNvPr id="101" name="Рукописный ввод 100">
                  <a:extLst>
                    <a:ext uri="{FF2B5EF4-FFF2-40B4-BE49-F238E27FC236}">
                      <a16:creationId xmlns:a16="http://schemas.microsoft.com/office/drawing/2014/main" id="{DA21B25A-1ECA-AA48-9BA3-BADC723C2B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30624" y="4771122"/>
                  <a:ext cx="169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D16F251A-1E8C-3C4C-871A-493E39BC829D}"/>
                    </a:ext>
                  </a:extLst>
                </p14:cNvPr>
                <p14:cNvContentPartPr/>
                <p14:nvPr/>
              </p14:nvContentPartPr>
              <p14:xfrm>
                <a:off x="4077064" y="4851402"/>
                <a:ext cx="202680" cy="204840"/>
              </p14:xfrm>
            </p:contentPart>
          </mc:Choice>
          <mc:Fallback>
            <p:pic>
              <p:nvPicPr>
                <p:cNvPr id="102" name="Рукописный ввод 101">
                  <a:extLst>
                    <a:ext uri="{FF2B5EF4-FFF2-40B4-BE49-F238E27FC236}">
                      <a16:creationId xmlns:a16="http://schemas.microsoft.com/office/drawing/2014/main" id="{D16F251A-1E8C-3C4C-871A-493E39BC82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61584" y="4836282"/>
                  <a:ext cx="232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3" name="Рукописный ввод 102">
                  <a:extLst>
                    <a:ext uri="{FF2B5EF4-FFF2-40B4-BE49-F238E27FC236}">
                      <a16:creationId xmlns:a16="http://schemas.microsoft.com/office/drawing/2014/main" id="{6441216D-D1DD-FA49-B752-368B612F8AEF}"/>
                    </a:ext>
                  </a:extLst>
                </p14:cNvPr>
                <p14:cNvContentPartPr/>
                <p14:nvPr/>
              </p14:nvContentPartPr>
              <p14:xfrm>
                <a:off x="4304224" y="4959042"/>
                <a:ext cx="351360" cy="32760"/>
              </p14:xfrm>
            </p:contentPart>
          </mc:Choice>
          <mc:Fallback>
            <p:pic>
              <p:nvPicPr>
                <p:cNvPr id="103" name="Рукописный ввод 102">
                  <a:extLst>
                    <a:ext uri="{FF2B5EF4-FFF2-40B4-BE49-F238E27FC236}">
                      <a16:creationId xmlns:a16="http://schemas.microsoft.com/office/drawing/2014/main" id="{6441216D-D1DD-FA49-B752-368B612F8A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88744" y="4943922"/>
                  <a:ext cx="381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4" name="Рукописный ввод 103">
                  <a:extLst>
                    <a:ext uri="{FF2B5EF4-FFF2-40B4-BE49-F238E27FC236}">
                      <a16:creationId xmlns:a16="http://schemas.microsoft.com/office/drawing/2014/main" id="{A473AD41-78F2-FF49-862F-924ED9658CE1}"/>
                    </a:ext>
                  </a:extLst>
                </p14:cNvPr>
                <p14:cNvContentPartPr/>
                <p14:nvPr/>
              </p14:nvContentPartPr>
              <p14:xfrm>
                <a:off x="4722544" y="4851402"/>
                <a:ext cx="21600" cy="160560"/>
              </p14:xfrm>
            </p:contentPart>
          </mc:Choice>
          <mc:Fallback>
            <p:pic>
              <p:nvPicPr>
                <p:cNvPr id="104" name="Рукописный ввод 103">
                  <a:extLst>
                    <a:ext uri="{FF2B5EF4-FFF2-40B4-BE49-F238E27FC236}">
                      <a16:creationId xmlns:a16="http://schemas.microsoft.com/office/drawing/2014/main" id="{A473AD41-78F2-FF49-862F-924ED9658C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07064" y="4836282"/>
                  <a:ext cx="51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5" name="Рукописный ввод 104">
                  <a:extLst>
                    <a:ext uri="{FF2B5EF4-FFF2-40B4-BE49-F238E27FC236}">
                      <a16:creationId xmlns:a16="http://schemas.microsoft.com/office/drawing/2014/main" id="{F63C0994-4AD3-864E-AD03-9A0047D54631}"/>
                    </a:ext>
                  </a:extLst>
                </p14:cNvPr>
                <p14:cNvContentPartPr/>
                <p14:nvPr/>
              </p14:nvContentPartPr>
              <p14:xfrm>
                <a:off x="4777624" y="4851402"/>
                <a:ext cx="192600" cy="150840"/>
              </p14:xfrm>
            </p:contentPart>
          </mc:Choice>
          <mc:Fallback>
            <p:pic>
              <p:nvPicPr>
                <p:cNvPr id="105" name="Рукописный ввод 104">
                  <a:extLst>
                    <a:ext uri="{FF2B5EF4-FFF2-40B4-BE49-F238E27FC236}">
                      <a16:creationId xmlns:a16="http://schemas.microsoft.com/office/drawing/2014/main" id="{F63C0994-4AD3-864E-AD03-9A0047D546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62144" y="4836282"/>
                  <a:ext cx="223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6" name="Рукописный ввод 105">
                  <a:extLst>
                    <a:ext uri="{FF2B5EF4-FFF2-40B4-BE49-F238E27FC236}">
                      <a16:creationId xmlns:a16="http://schemas.microsoft.com/office/drawing/2014/main" id="{A6592254-1405-0B46-AAF0-CCF17F86047C}"/>
                    </a:ext>
                  </a:extLst>
                </p14:cNvPr>
                <p14:cNvContentPartPr/>
                <p14:nvPr/>
              </p14:nvContentPartPr>
              <p14:xfrm>
                <a:off x="5013064" y="4819362"/>
                <a:ext cx="360720" cy="161640"/>
              </p14:xfrm>
            </p:contentPart>
          </mc:Choice>
          <mc:Fallback>
            <p:pic>
              <p:nvPicPr>
                <p:cNvPr id="106" name="Рукописный ввод 105">
                  <a:extLst>
                    <a:ext uri="{FF2B5EF4-FFF2-40B4-BE49-F238E27FC236}">
                      <a16:creationId xmlns:a16="http://schemas.microsoft.com/office/drawing/2014/main" id="{A6592254-1405-0B46-AAF0-CCF17F86047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97584" y="4803882"/>
                  <a:ext cx="391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7" name="Рукописный ввод 106">
                  <a:extLst>
                    <a:ext uri="{FF2B5EF4-FFF2-40B4-BE49-F238E27FC236}">
                      <a16:creationId xmlns:a16="http://schemas.microsoft.com/office/drawing/2014/main" id="{937F7C54-923F-EC47-B384-61A60C38C48A}"/>
                    </a:ext>
                  </a:extLst>
                </p14:cNvPr>
                <p14:cNvContentPartPr/>
                <p14:nvPr/>
              </p14:nvContentPartPr>
              <p14:xfrm>
                <a:off x="5324824" y="4765362"/>
                <a:ext cx="157320" cy="225360"/>
              </p14:xfrm>
            </p:contentPart>
          </mc:Choice>
          <mc:Fallback>
            <p:pic>
              <p:nvPicPr>
                <p:cNvPr id="107" name="Рукописный ввод 106">
                  <a:extLst>
                    <a:ext uri="{FF2B5EF4-FFF2-40B4-BE49-F238E27FC236}">
                      <a16:creationId xmlns:a16="http://schemas.microsoft.com/office/drawing/2014/main" id="{937F7C54-923F-EC47-B384-61A60C38C4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09704" y="4750242"/>
                  <a:ext cx="1879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0D7A6E91-A403-264D-823E-90D6CA9EDDA0}"/>
              </a:ext>
            </a:extLst>
          </p:cNvPr>
          <p:cNvGrpSpPr/>
          <p:nvPr/>
        </p:nvGrpSpPr>
        <p:grpSpPr>
          <a:xfrm>
            <a:off x="3829384" y="2162202"/>
            <a:ext cx="780840" cy="2155680"/>
            <a:chOff x="3829384" y="2162202"/>
            <a:chExt cx="780840" cy="21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7561490A-033C-0942-B3E3-0CD7FC68BB91}"/>
                    </a:ext>
                  </a:extLst>
                </p14:cNvPr>
                <p14:cNvContentPartPr/>
                <p14:nvPr/>
              </p14:nvContentPartPr>
              <p14:xfrm>
                <a:off x="3894184" y="2173002"/>
                <a:ext cx="150840" cy="2087280"/>
              </p14:xfrm>
            </p:contentPart>
          </mc:Choice>
          <mc:Fallback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7561490A-033C-0942-B3E3-0CD7FC68BB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78704" y="2157522"/>
                  <a:ext cx="181440" cy="21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4" name="Рукописный ввод 93">
                  <a:extLst>
                    <a:ext uri="{FF2B5EF4-FFF2-40B4-BE49-F238E27FC236}">
                      <a16:creationId xmlns:a16="http://schemas.microsoft.com/office/drawing/2014/main" id="{2235A549-1C62-C044-AC69-0E894B91AE0C}"/>
                    </a:ext>
                  </a:extLst>
                </p14:cNvPr>
                <p14:cNvContentPartPr/>
                <p14:nvPr/>
              </p14:nvContentPartPr>
              <p14:xfrm>
                <a:off x="3894184" y="2162202"/>
                <a:ext cx="664200" cy="2048400"/>
              </p14:xfrm>
            </p:contentPart>
          </mc:Choice>
          <mc:Fallback>
            <p:pic>
              <p:nvPicPr>
                <p:cNvPr id="94" name="Рукописный ввод 93">
                  <a:extLst>
                    <a:ext uri="{FF2B5EF4-FFF2-40B4-BE49-F238E27FC236}">
                      <a16:creationId xmlns:a16="http://schemas.microsoft.com/office/drawing/2014/main" id="{2235A549-1C62-C044-AC69-0E894B91AE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78704" y="2146722"/>
                  <a:ext cx="694440" cy="20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63D78ABB-D16A-4C44-BCE1-BBC4309F8901}"/>
                    </a:ext>
                  </a:extLst>
                </p14:cNvPr>
                <p14:cNvContentPartPr/>
                <p14:nvPr/>
              </p14:nvContentPartPr>
              <p14:xfrm>
                <a:off x="4497544" y="4214922"/>
                <a:ext cx="60480" cy="46440"/>
              </p14:xfrm>
            </p:contentPart>
          </mc:Choice>
          <mc:Fallback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63D78ABB-D16A-4C44-BCE1-BBC4309F89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82424" y="4199802"/>
                  <a:ext cx="91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6" name="Рукописный ввод 95">
                  <a:extLst>
                    <a:ext uri="{FF2B5EF4-FFF2-40B4-BE49-F238E27FC236}">
                      <a16:creationId xmlns:a16="http://schemas.microsoft.com/office/drawing/2014/main" id="{055AADF4-D714-D140-8309-ADD6FDBA2852}"/>
                    </a:ext>
                  </a:extLst>
                </p14:cNvPr>
                <p14:cNvContentPartPr/>
                <p14:nvPr/>
              </p14:nvContentPartPr>
              <p14:xfrm>
                <a:off x="4474144" y="4261002"/>
                <a:ext cx="25200" cy="9720"/>
              </p14:xfrm>
            </p:contentPart>
          </mc:Choice>
          <mc:Fallback>
            <p:pic>
              <p:nvPicPr>
                <p:cNvPr id="96" name="Рукописный ввод 95">
                  <a:extLst>
                    <a:ext uri="{FF2B5EF4-FFF2-40B4-BE49-F238E27FC236}">
                      <a16:creationId xmlns:a16="http://schemas.microsoft.com/office/drawing/2014/main" id="{055AADF4-D714-D140-8309-ADD6FDBA28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58664" y="4245882"/>
                  <a:ext cx="55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7" name="Рукописный ввод 96">
                  <a:extLst>
                    <a:ext uri="{FF2B5EF4-FFF2-40B4-BE49-F238E27FC236}">
                      <a16:creationId xmlns:a16="http://schemas.microsoft.com/office/drawing/2014/main" id="{5426E957-FDC9-784C-B941-F6BB8FBCB7C7}"/>
                    </a:ext>
                  </a:extLst>
                </p14:cNvPr>
                <p14:cNvContentPartPr/>
                <p14:nvPr/>
              </p14:nvContentPartPr>
              <p14:xfrm>
                <a:off x="4001824" y="4195482"/>
                <a:ext cx="459000" cy="86400"/>
              </p14:xfrm>
            </p:contentPart>
          </mc:Choice>
          <mc:Fallback>
            <p:pic>
              <p:nvPicPr>
                <p:cNvPr id="97" name="Рукописный ввод 96">
                  <a:extLst>
                    <a:ext uri="{FF2B5EF4-FFF2-40B4-BE49-F238E27FC236}">
                      <a16:creationId xmlns:a16="http://schemas.microsoft.com/office/drawing/2014/main" id="{5426E957-FDC9-784C-B941-F6BB8FBCB7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86344" y="4180002"/>
                  <a:ext cx="489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9" name="Рукописный ввод 108">
                  <a:extLst>
                    <a:ext uri="{FF2B5EF4-FFF2-40B4-BE49-F238E27FC236}">
                      <a16:creationId xmlns:a16="http://schemas.microsoft.com/office/drawing/2014/main" id="{C2AD63BC-7229-1347-973F-F31060B0F925}"/>
                    </a:ext>
                  </a:extLst>
                </p14:cNvPr>
                <p14:cNvContentPartPr/>
                <p14:nvPr/>
              </p14:nvContentPartPr>
              <p14:xfrm>
                <a:off x="3829384" y="2473962"/>
                <a:ext cx="606240" cy="69120"/>
              </p14:xfrm>
            </p:contentPart>
          </mc:Choice>
          <mc:Fallback>
            <p:pic>
              <p:nvPicPr>
                <p:cNvPr id="109" name="Рукописный ввод 108">
                  <a:extLst>
                    <a:ext uri="{FF2B5EF4-FFF2-40B4-BE49-F238E27FC236}">
                      <a16:creationId xmlns:a16="http://schemas.microsoft.com/office/drawing/2014/main" id="{C2AD63BC-7229-1347-973F-F31060B0F9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14264" y="2458842"/>
                  <a:ext cx="636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1" name="Рукописный ввод 110">
                  <a:extLst>
                    <a:ext uri="{FF2B5EF4-FFF2-40B4-BE49-F238E27FC236}">
                      <a16:creationId xmlns:a16="http://schemas.microsoft.com/office/drawing/2014/main" id="{B1AD376F-4DD2-B34F-BF48-3B39EE87C92E}"/>
                    </a:ext>
                  </a:extLst>
                </p14:cNvPr>
                <p14:cNvContentPartPr/>
                <p14:nvPr/>
              </p14:nvContentPartPr>
              <p14:xfrm>
                <a:off x="3947824" y="2796882"/>
                <a:ext cx="388440" cy="50400"/>
              </p14:xfrm>
            </p:contentPart>
          </mc:Choice>
          <mc:Fallback>
            <p:pic>
              <p:nvPicPr>
                <p:cNvPr id="111" name="Рукописный ввод 110">
                  <a:extLst>
                    <a:ext uri="{FF2B5EF4-FFF2-40B4-BE49-F238E27FC236}">
                      <a16:creationId xmlns:a16="http://schemas.microsoft.com/office/drawing/2014/main" id="{B1AD376F-4DD2-B34F-BF48-3B39EE87C92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32704" y="2781402"/>
                  <a:ext cx="418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Рукописный ввод 112">
                  <a:extLst>
                    <a:ext uri="{FF2B5EF4-FFF2-40B4-BE49-F238E27FC236}">
                      <a16:creationId xmlns:a16="http://schemas.microsoft.com/office/drawing/2014/main" id="{6F2FF5E1-AF1A-F54E-B46B-89E320CD4476}"/>
                    </a:ext>
                  </a:extLst>
                </p14:cNvPr>
                <p14:cNvContentPartPr/>
                <p14:nvPr/>
              </p14:nvContentPartPr>
              <p14:xfrm>
                <a:off x="3898504" y="3108642"/>
                <a:ext cx="673200" cy="43560"/>
              </p14:xfrm>
            </p:contentPart>
          </mc:Choice>
          <mc:Fallback>
            <p:pic>
              <p:nvPicPr>
                <p:cNvPr id="113" name="Рукописный ввод 112">
                  <a:extLst>
                    <a:ext uri="{FF2B5EF4-FFF2-40B4-BE49-F238E27FC236}">
                      <a16:creationId xmlns:a16="http://schemas.microsoft.com/office/drawing/2014/main" id="{6F2FF5E1-AF1A-F54E-B46B-89E320CD44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83384" y="3093522"/>
                  <a:ext cx="703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5" name="Рукописный ввод 114">
                  <a:extLst>
                    <a:ext uri="{FF2B5EF4-FFF2-40B4-BE49-F238E27FC236}">
                      <a16:creationId xmlns:a16="http://schemas.microsoft.com/office/drawing/2014/main" id="{39B877D9-88FF-CA43-89F9-557C1F494394}"/>
                    </a:ext>
                  </a:extLst>
                </p14:cNvPr>
                <p14:cNvContentPartPr/>
                <p14:nvPr/>
              </p14:nvContentPartPr>
              <p14:xfrm>
                <a:off x="3952864" y="3496002"/>
                <a:ext cx="466920" cy="52200"/>
              </p14:xfrm>
            </p:contentPart>
          </mc:Choice>
          <mc:Fallback>
            <p:pic>
              <p:nvPicPr>
                <p:cNvPr id="115" name="Рукописный ввод 114">
                  <a:extLst>
                    <a:ext uri="{FF2B5EF4-FFF2-40B4-BE49-F238E27FC236}">
                      <a16:creationId xmlns:a16="http://schemas.microsoft.com/office/drawing/2014/main" id="{39B877D9-88FF-CA43-89F9-557C1F4943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37744" y="3480882"/>
                  <a:ext cx="497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7" name="Рукописный ввод 116">
                  <a:extLst>
                    <a:ext uri="{FF2B5EF4-FFF2-40B4-BE49-F238E27FC236}">
                      <a16:creationId xmlns:a16="http://schemas.microsoft.com/office/drawing/2014/main" id="{DA8008B4-5A6D-DE4D-A0E4-75BCA9A2CAA1}"/>
                    </a:ext>
                  </a:extLst>
                </p14:cNvPr>
                <p14:cNvContentPartPr/>
                <p14:nvPr/>
              </p14:nvContentPartPr>
              <p14:xfrm>
                <a:off x="4055464" y="3754122"/>
                <a:ext cx="430200" cy="59400"/>
              </p14:xfrm>
            </p:contentPart>
          </mc:Choice>
          <mc:Fallback>
            <p:pic>
              <p:nvPicPr>
                <p:cNvPr id="117" name="Рукописный ввод 116">
                  <a:extLst>
                    <a:ext uri="{FF2B5EF4-FFF2-40B4-BE49-F238E27FC236}">
                      <a16:creationId xmlns:a16="http://schemas.microsoft.com/office/drawing/2014/main" id="{DA8008B4-5A6D-DE4D-A0E4-75BCA9A2CA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40344" y="3739002"/>
                  <a:ext cx="460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8" name="Рукописный ввод 117">
                  <a:extLst>
                    <a:ext uri="{FF2B5EF4-FFF2-40B4-BE49-F238E27FC236}">
                      <a16:creationId xmlns:a16="http://schemas.microsoft.com/office/drawing/2014/main" id="{C847B24C-BB3A-B548-90B2-4BE3549A62B5}"/>
                    </a:ext>
                  </a:extLst>
                </p14:cNvPr>
                <p14:cNvContentPartPr/>
                <p14:nvPr/>
              </p14:nvContentPartPr>
              <p14:xfrm>
                <a:off x="4014064" y="4012602"/>
                <a:ext cx="596160" cy="94680"/>
              </p14:xfrm>
            </p:contentPart>
          </mc:Choice>
          <mc:Fallback>
            <p:pic>
              <p:nvPicPr>
                <p:cNvPr id="118" name="Рукописный ввод 117">
                  <a:extLst>
                    <a:ext uri="{FF2B5EF4-FFF2-40B4-BE49-F238E27FC236}">
                      <a16:creationId xmlns:a16="http://schemas.microsoft.com/office/drawing/2014/main" id="{C847B24C-BB3A-B548-90B2-4BE3549A62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98944" y="3997122"/>
                  <a:ext cx="626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0" name="Рукописный ввод 119">
                  <a:extLst>
                    <a:ext uri="{FF2B5EF4-FFF2-40B4-BE49-F238E27FC236}">
                      <a16:creationId xmlns:a16="http://schemas.microsoft.com/office/drawing/2014/main" id="{6404AB9C-8930-7246-83F1-51599B1B5B1E}"/>
                    </a:ext>
                  </a:extLst>
                </p14:cNvPr>
                <p14:cNvContentPartPr/>
                <p14:nvPr/>
              </p14:nvContentPartPr>
              <p14:xfrm>
                <a:off x="4001824" y="4270722"/>
                <a:ext cx="527400" cy="47160"/>
              </p14:xfrm>
            </p:contentPart>
          </mc:Choice>
          <mc:Fallback>
            <p:pic>
              <p:nvPicPr>
                <p:cNvPr id="120" name="Рукописный ввод 119">
                  <a:extLst>
                    <a:ext uri="{FF2B5EF4-FFF2-40B4-BE49-F238E27FC236}">
                      <a16:creationId xmlns:a16="http://schemas.microsoft.com/office/drawing/2014/main" id="{6404AB9C-8930-7246-83F1-51599B1B5B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86344" y="4255242"/>
                  <a:ext cx="5580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22" name="Рукописный ввод 121">
                <a:extLst>
                  <a:ext uri="{FF2B5EF4-FFF2-40B4-BE49-F238E27FC236}">
                    <a16:creationId xmlns:a16="http://schemas.microsoft.com/office/drawing/2014/main" id="{18325CBE-D4D2-1E41-BDD0-C4E7717047C2}"/>
                  </a:ext>
                </a:extLst>
              </p14:cNvPr>
              <p14:cNvContentPartPr/>
              <p14:nvPr/>
            </p14:nvContentPartPr>
            <p14:xfrm>
              <a:off x="5851864" y="1710402"/>
              <a:ext cx="1800" cy="7920"/>
            </p14:xfrm>
          </p:contentPart>
        </mc:Choice>
        <mc:Fallback>
          <p:pic>
            <p:nvPicPr>
              <p:cNvPr id="122" name="Рукописный ввод 121">
                <a:extLst>
                  <a:ext uri="{FF2B5EF4-FFF2-40B4-BE49-F238E27FC236}">
                    <a16:creationId xmlns:a16="http://schemas.microsoft.com/office/drawing/2014/main" id="{18325CBE-D4D2-1E41-BDD0-C4E7717047C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836744" y="1694922"/>
                <a:ext cx="32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23" name="Рукописный ввод 122">
                <a:extLst>
                  <a:ext uri="{FF2B5EF4-FFF2-40B4-BE49-F238E27FC236}">
                    <a16:creationId xmlns:a16="http://schemas.microsoft.com/office/drawing/2014/main" id="{F82F294C-8299-864F-8770-D79FFEB11AC2}"/>
                  </a:ext>
                </a:extLst>
              </p14:cNvPr>
              <p14:cNvContentPartPr/>
              <p14:nvPr/>
            </p14:nvContentPartPr>
            <p14:xfrm>
              <a:off x="5701384" y="1731642"/>
              <a:ext cx="150840" cy="3001680"/>
            </p14:xfrm>
          </p:contentPart>
        </mc:Choice>
        <mc:Fallback>
          <p:pic>
            <p:nvPicPr>
              <p:cNvPr id="123" name="Рукописный ввод 122">
                <a:extLst>
                  <a:ext uri="{FF2B5EF4-FFF2-40B4-BE49-F238E27FC236}">
                    <a16:creationId xmlns:a16="http://schemas.microsoft.com/office/drawing/2014/main" id="{F82F294C-8299-864F-8770-D79FFEB11AC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686264" y="1716522"/>
                <a:ext cx="181440" cy="30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24" name="Рукописный ввод 123">
                <a:extLst>
                  <a:ext uri="{FF2B5EF4-FFF2-40B4-BE49-F238E27FC236}">
                    <a16:creationId xmlns:a16="http://schemas.microsoft.com/office/drawing/2014/main" id="{2DAACE6A-0975-6A42-90E5-E5777626C0A7}"/>
                  </a:ext>
                </a:extLst>
              </p14:cNvPr>
              <p14:cNvContentPartPr/>
              <p14:nvPr/>
            </p14:nvContentPartPr>
            <p14:xfrm>
              <a:off x="5725504" y="1667202"/>
              <a:ext cx="847440" cy="3173760"/>
            </p14:xfrm>
          </p:contentPart>
        </mc:Choice>
        <mc:Fallback>
          <p:pic>
            <p:nvPicPr>
              <p:cNvPr id="124" name="Рукописный ввод 123">
                <a:extLst>
                  <a:ext uri="{FF2B5EF4-FFF2-40B4-BE49-F238E27FC236}">
                    <a16:creationId xmlns:a16="http://schemas.microsoft.com/office/drawing/2014/main" id="{2DAACE6A-0975-6A42-90E5-E5777626C0A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10384" y="1652082"/>
                <a:ext cx="878040" cy="32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28" name="Рукописный ввод 127">
                <a:extLst>
                  <a:ext uri="{FF2B5EF4-FFF2-40B4-BE49-F238E27FC236}">
                    <a16:creationId xmlns:a16="http://schemas.microsoft.com/office/drawing/2014/main" id="{34F393EE-2EB3-8947-B6A0-DA1E55182C07}"/>
                  </a:ext>
                </a:extLst>
              </p14:cNvPr>
              <p14:cNvContentPartPr/>
              <p14:nvPr/>
            </p14:nvContentPartPr>
            <p14:xfrm>
              <a:off x="4804624" y="2162202"/>
              <a:ext cx="344520" cy="41760"/>
            </p14:xfrm>
          </p:contentPart>
        </mc:Choice>
        <mc:Fallback>
          <p:pic>
            <p:nvPicPr>
              <p:cNvPr id="128" name="Рукописный ввод 127">
                <a:extLst>
                  <a:ext uri="{FF2B5EF4-FFF2-40B4-BE49-F238E27FC236}">
                    <a16:creationId xmlns:a16="http://schemas.microsoft.com/office/drawing/2014/main" id="{34F393EE-2EB3-8947-B6A0-DA1E55182C0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789504" y="2146722"/>
                <a:ext cx="37512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Группа 138">
            <a:extLst>
              <a:ext uri="{FF2B5EF4-FFF2-40B4-BE49-F238E27FC236}">
                <a16:creationId xmlns:a16="http://schemas.microsoft.com/office/drawing/2014/main" id="{930392A6-EEC3-194C-B6E5-BABC839D7BC0}"/>
              </a:ext>
            </a:extLst>
          </p:cNvPr>
          <p:cNvGrpSpPr/>
          <p:nvPr/>
        </p:nvGrpSpPr>
        <p:grpSpPr>
          <a:xfrm>
            <a:off x="4711744" y="2452722"/>
            <a:ext cx="550800" cy="172440"/>
            <a:chOff x="4711744" y="2452722"/>
            <a:chExt cx="55080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5" name="Рукописный ввод 124">
                  <a:extLst>
                    <a:ext uri="{FF2B5EF4-FFF2-40B4-BE49-F238E27FC236}">
                      <a16:creationId xmlns:a16="http://schemas.microsoft.com/office/drawing/2014/main" id="{19C4CCEE-583A-B74E-8C83-F767762375DA}"/>
                    </a:ext>
                  </a:extLst>
                </p14:cNvPr>
                <p14:cNvContentPartPr/>
                <p14:nvPr/>
              </p14:nvContentPartPr>
              <p14:xfrm>
                <a:off x="4711744" y="2517162"/>
                <a:ext cx="265320" cy="108000"/>
              </p14:xfrm>
            </p:contentPart>
          </mc:Choice>
          <mc:Fallback>
            <p:pic>
              <p:nvPicPr>
                <p:cNvPr id="125" name="Рукописный ввод 124">
                  <a:extLst>
                    <a:ext uri="{FF2B5EF4-FFF2-40B4-BE49-F238E27FC236}">
                      <a16:creationId xmlns:a16="http://schemas.microsoft.com/office/drawing/2014/main" id="{19C4CCEE-583A-B74E-8C83-F767762375D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96624" y="2501682"/>
                  <a:ext cx="29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6" name="Рукописный ввод 125">
                  <a:extLst>
                    <a:ext uri="{FF2B5EF4-FFF2-40B4-BE49-F238E27FC236}">
                      <a16:creationId xmlns:a16="http://schemas.microsoft.com/office/drawing/2014/main" id="{0F65CD2D-C5AD-094D-BE29-E91806248011}"/>
                    </a:ext>
                  </a:extLst>
                </p14:cNvPr>
                <p14:cNvContentPartPr/>
                <p14:nvPr/>
              </p14:nvContentPartPr>
              <p14:xfrm>
                <a:off x="5023504" y="2452722"/>
                <a:ext cx="239040" cy="118800"/>
              </p14:xfrm>
            </p:contentPart>
          </mc:Choice>
          <mc:Fallback>
            <p:pic>
              <p:nvPicPr>
                <p:cNvPr id="126" name="Рукописный ввод 125">
                  <a:extLst>
                    <a:ext uri="{FF2B5EF4-FFF2-40B4-BE49-F238E27FC236}">
                      <a16:creationId xmlns:a16="http://schemas.microsoft.com/office/drawing/2014/main" id="{0F65CD2D-C5AD-094D-BE29-E9180624801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08384" y="2437242"/>
                  <a:ext cx="269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BBEB6DEE-6BDC-714F-8CFE-EF04712191FB}"/>
                    </a:ext>
                  </a:extLst>
                </p14:cNvPr>
                <p14:cNvContentPartPr/>
                <p14:nvPr/>
              </p14:nvContentPartPr>
              <p14:xfrm>
                <a:off x="5060584" y="2462802"/>
                <a:ext cx="113760" cy="7560"/>
              </p14:xfrm>
            </p:contentPart>
          </mc:Choice>
          <mc:Fallback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BBEB6DEE-6BDC-714F-8CFE-EF04712191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45464" y="2447322"/>
                  <a:ext cx="14400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30" name="Рукописный ввод 129">
                <a:extLst>
                  <a:ext uri="{FF2B5EF4-FFF2-40B4-BE49-F238E27FC236}">
                    <a16:creationId xmlns:a16="http://schemas.microsoft.com/office/drawing/2014/main" id="{D7BFF528-3513-A940-9FE9-232EA49BF258}"/>
                  </a:ext>
                </a:extLst>
              </p14:cNvPr>
              <p14:cNvContentPartPr/>
              <p14:nvPr/>
            </p14:nvContentPartPr>
            <p14:xfrm>
              <a:off x="4881664" y="2882922"/>
              <a:ext cx="279000" cy="36360"/>
            </p14:xfrm>
          </p:contentPart>
        </mc:Choice>
        <mc:Fallback>
          <p:pic>
            <p:nvPicPr>
              <p:cNvPr id="130" name="Рукописный ввод 129">
                <a:extLst>
                  <a:ext uri="{FF2B5EF4-FFF2-40B4-BE49-F238E27FC236}">
                    <a16:creationId xmlns:a16="http://schemas.microsoft.com/office/drawing/2014/main" id="{D7BFF528-3513-A940-9FE9-232EA49BF25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66544" y="2867442"/>
                <a:ext cx="309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31" name="Рукописный ввод 130">
                <a:extLst>
                  <a:ext uri="{FF2B5EF4-FFF2-40B4-BE49-F238E27FC236}">
                    <a16:creationId xmlns:a16="http://schemas.microsoft.com/office/drawing/2014/main" id="{9F0F7C32-86BA-A342-856D-CBBCAD91B48C}"/>
                  </a:ext>
                </a:extLst>
              </p14:cNvPr>
              <p14:cNvContentPartPr/>
              <p14:nvPr/>
            </p14:nvContentPartPr>
            <p14:xfrm>
              <a:off x="4806784" y="3108642"/>
              <a:ext cx="258480" cy="16560"/>
            </p14:xfrm>
          </p:contentPart>
        </mc:Choice>
        <mc:Fallback>
          <p:pic>
            <p:nvPicPr>
              <p:cNvPr id="131" name="Рукописный ввод 130">
                <a:extLst>
                  <a:ext uri="{FF2B5EF4-FFF2-40B4-BE49-F238E27FC236}">
                    <a16:creationId xmlns:a16="http://schemas.microsoft.com/office/drawing/2014/main" id="{9F0F7C32-86BA-A342-856D-CBBCAD91B48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791664" y="3093522"/>
                <a:ext cx="2890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Группа 137">
            <a:extLst>
              <a:ext uri="{FF2B5EF4-FFF2-40B4-BE49-F238E27FC236}">
                <a16:creationId xmlns:a16="http://schemas.microsoft.com/office/drawing/2014/main" id="{D66AA039-016B-6245-AC5E-A8D091C448CB}"/>
              </a:ext>
            </a:extLst>
          </p:cNvPr>
          <p:cNvGrpSpPr/>
          <p:nvPr/>
        </p:nvGrpSpPr>
        <p:grpSpPr>
          <a:xfrm>
            <a:off x="4852144" y="3323922"/>
            <a:ext cx="498600" cy="594720"/>
            <a:chOff x="4852144" y="3323922"/>
            <a:chExt cx="498600" cy="59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E9EF88C7-50BC-6845-A2CF-56B0C52491DB}"/>
                    </a:ext>
                  </a:extLst>
                </p14:cNvPr>
                <p14:cNvContentPartPr/>
                <p14:nvPr/>
              </p14:nvContentPartPr>
              <p14:xfrm>
                <a:off x="4852144" y="3323922"/>
                <a:ext cx="281160" cy="29880"/>
              </p14:xfrm>
            </p:contentPart>
          </mc:Choice>
          <mc:Fallback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E9EF88C7-50BC-6845-A2CF-56B0C52491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37024" y="3308802"/>
                  <a:ext cx="311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AA0A8D69-9CC7-1D47-BD26-E45EF37413AB}"/>
                    </a:ext>
                  </a:extLst>
                </p14:cNvPr>
                <p14:cNvContentPartPr/>
                <p14:nvPr/>
              </p14:nvContentPartPr>
              <p14:xfrm>
                <a:off x="5046904" y="3442362"/>
                <a:ext cx="303840" cy="30600"/>
              </p14:xfrm>
            </p:contentPart>
          </mc:Choice>
          <mc:Fallback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AA0A8D69-9CC7-1D47-BD26-E45EF37413A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31784" y="3426882"/>
                  <a:ext cx="334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4" name="Рукописный ввод 133">
                  <a:extLst>
                    <a:ext uri="{FF2B5EF4-FFF2-40B4-BE49-F238E27FC236}">
                      <a16:creationId xmlns:a16="http://schemas.microsoft.com/office/drawing/2014/main" id="{1937901C-2FBD-F946-956B-1089DB7B1AB7}"/>
                    </a:ext>
                  </a:extLst>
                </p14:cNvPr>
                <p14:cNvContentPartPr/>
                <p14:nvPr/>
              </p14:nvContentPartPr>
              <p14:xfrm>
                <a:off x="4986064" y="3625242"/>
                <a:ext cx="215640" cy="11160"/>
              </p14:xfrm>
            </p:contentPart>
          </mc:Choice>
          <mc:Fallback>
            <p:pic>
              <p:nvPicPr>
                <p:cNvPr id="134" name="Рукописный ввод 133">
                  <a:extLst>
                    <a:ext uri="{FF2B5EF4-FFF2-40B4-BE49-F238E27FC236}">
                      <a16:creationId xmlns:a16="http://schemas.microsoft.com/office/drawing/2014/main" id="{1937901C-2FBD-F946-956B-1089DB7B1AB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70584" y="3609762"/>
                  <a:ext cx="245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5" name="Рукописный ввод 134">
                  <a:extLst>
                    <a:ext uri="{FF2B5EF4-FFF2-40B4-BE49-F238E27FC236}">
                      <a16:creationId xmlns:a16="http://schemas.microsoft.com/office/drawing/2014/main" id="{976CC7E2-5164-BD4A-9666-E25CF347EA3F}"/>
                    </a:ext>
                  </a:extLst>
                </p14:cNvPr>
                <p14:cNvContentPartPr/>
                <p14:nvPr/>
              </p14:nvContentPartPr>
              <p14:xfrm>
                <a:off x="5185144" y="3754122"/>
                <a:ext cx="56880" cy="9720"/>
              </p14:xfrm>
            </p:contentPart>
          </mc:Choice>
          <mc:Fallback>
            <p:pic>
              <p:nvPicPr>
                <p:cNvPr id="135" name="Рукописный ввод 134">
                  <a:extLst>
                    <a:ext uri="{FF2B5EF4-FFF2-40B4-BE49-F238E27FC236}">
                      <a16:creationId xmlns:a16="http://schemas.microsoft.com/office/drawing/2014/main" id="{976CC7E2-5164-BD4A-9666-E25CF347EA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70024" y="3739002"/>
                  <a:ext cx="87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6" name="Рукописный ввод 135">
                  <a:extLst>
                    <a:ext uri="{FF2B5EF4-FFF2-40B4-BE49-F238E27FC236}">
                      <a16:creationId xmlns:a16="http://schemas.microsoft.com/office/drawing/2014/main" id="{4B7FCC1C-A1D8-AF4E-987E-A2AC66076422}"/>
                    </a:ext>
                  </a:extLst>
                </p14:cNvPr>
                <p14:cNvContentPartPr/>
                <p14:nvPr/>
              </p14:nvContentPartPr>
              <p14:xfrm>
                <a:off x="5239504" y="3904962"/>
                <a:ext cx="109080" cy="13680"/>
              </p14:xfrm>
            </p:contentPart>
          </mc:Choice>
          <mc:Fallback>
            <p:pic>
              <p:nvPicPr>
                <p:cNvPr id="136" name="Рукописный ввод 135">
                  <a:extLst>
                    <a:ext uri="{FF2B5EF4-FFF2-40B4-BE49-F238E27FC236}">
                      <a16:creationId xmlns:a16="http://schemas.microsoft.com/office/drawing/2014/main" id="{4B7FCC1C-A1D8-AF4E-987E-A2AC660764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24384" y="3889482"/>
                  <a:ext cx="13968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37" name="Рукописный ввод 136">
                <a:extLst>
                  <a:ext uri="{FF2B5EF4-FFF2-40B4-BE49-F238E27FC236}">
                    <a16:creationId xmlns:a16="http://schemas.microsoft.com/office/drawing/2014/main" id="{3DFD74D0-FA1D-344F-9848-FFFDB4208DCB}"/>
                  </a:ext>
                </a:extLst>
              </p14:cNvPr>
              <p14:cNvContentPartPr/>
              <p14:nvPr/>
            </p14:nvContentPartPr>
            <p14:xfrm>
              <a:off x="5087944" y="4187562"/>
              <a:ext cx="258480" cy="11160"/>
            </p14:xfrm>
          </p:contentPart>
        </mc:Choice>
        <mc:Fallback>
          <p:pic>
            <p:nvPicPr>
              <p:cNvPr id="137" name="Рукописный ввод 136">
                <a:extLst>
                  <a:ext uri="{FF2B5EF4-FFF2-40B4-BE49-F238E27FC236}">
                    <a16:creationId xmlns:a16="http://schemas.microsoft.com/office/drawing/2014/main" id="{3DFD74D0-FA1D-344F-9848-FFFDB4208DC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072464" y="4172442"/>
                <a:ext cx="2890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F537D3BA-17B1-1D47-86FF-675AFFA2F01B}"/>
              </a:ext>
            </a:extLst>
          </p:cNvPr>
          <p:cNvGrpSpPr/>
          <p:nvPr/>
        </p:nvGrpSpPr>
        <p:grpSpPr>
          <a:xfrm>
            <a:off x="408664" y="1279842"/>
            <a:ext cx="1800720" cy="301680"/>
            <a:chOff x="408664" y="1279842"/>
            <a:chExt cx="180072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447F9343-B818-EA41-8028-30218BB4C37C}"/>
                    </a:ext>
                  </a:extLst>
                </p14:cNvPr>
                <p14:cNvContentPartPr/>
                <p14:nvPr/>
              </p14:nvContentPartPr>
              <p14:xfrm>
                <a:off x="408664" y="1462722"/>
                <a:ext cx="40680" cy="20880"/>
              </p14:xfrm>
            </p:contentPart>
          </mc:Choice>
          <mc:Fallback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447F9343-B818-EA41-8028-30218BB4C37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3184" y="1447602"/>
                  <a:ext cx="71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AE8AD0AD-EA2D-0B4B-AE03-3B081E4F9ADB}"/>
                    </a:ext>
                  </a:extLst>
                </p14:cNvPr>
                <p14:cNvContentPartPr/>
                <p14:nvPr/>
              </p14:nvContentPartPr>
              <p14:xfrm>
                <a:off x="483904" y="1365882"/>
                <a:ext cx="215640" cy="194040"/>
              </p14:xfrm>
            </p:contentPart>
          </mc:Choice>
          <mc:Fallback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AE8AD0AD-EA2D-0B4B-AE03-3B081E4F9A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8784" y="1350762"/>
                  <a:ext cx="245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2" name="Рукописный ввод 141">
                  <a:extLst>
                    <a:ext uri="{FF2B5EF4-FFF2-40B4-BE49-F238E27FC236}">
                      <a16:creationId xmlns:a16="http://schemas.microsoft.com/office/drawing/2014/main" id="{38E03277-9DC6-CB40-A3F0-0DB469D2BA37}"/>
                    </a:ext>
                  </a:extLst>
                </p14:cNvPr>
                <p14:cNvContentPartPr/>
                <p14:nvPr/>
              </p14:nvContentPartPr>
              <p14:xfrm>
                <a:off x="763624" y="1355442"/>
                <a:ext cx="172800" cy="161640"/>
              </p14:xfrm>
            </p:contentPart>
          </mc:Choice>
          <mc:Fallback>
            <p:pic>
              <p:nvPicPr>
                <p:cNvPr id="142" name="Рукописный ввод 141">
                  <a:extLst>
                    <a:ext uri="{FF2B5EF4-FFF2-40B4-BE49-F238E27FC236}">
                      <a16:creationId xmlns:a16="http://schemas.microsoft.com/office/drawing/2014/main" id="{38E03277-9DC6-CB40-A3F0-0DB469D2BA3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8504" y="1339962"/>
                  <a:ext cx="203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B5C4E8BE-06B5-E341-9EF0-20AA95D21A0A}"/>
                    </a:ext>
                  </a:extLst>
                </p14:cNvPr>
                <p14:cNvContentPartPr/>
                <p14:nvPr/>
              </p14:nvContentPartPr>
              <p14:xfrm>
                <a:off x="978904" y="1409082"/>
                <a:ext cx="161640" cy="112320"/>
              </p14:xfrm>
            </p:contentPart>
          </mc:Choice>
          <mc:Fallback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B5C4E8BE-06B5-E341-9EF0-20AA95D21A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3424" y="1393962"/>
                  <a:ext cx="192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6122BAAB-403D-1149-9DC9-EA436EA8B43A}"/>
                    </a:ext>
                  </a:extLst>
                </p14:cNvPr>
                <p14:cNvContentPartPr/>
                <p14:nvPr/>
              </p14:nvContentPartPr>
              <p14:xfrm>
                <a:off x="1312264" y="1430682"/>
                <a:ext cx="136080" cy="11880"/>
              </p14:xfrm>
            </p:contentPart>
          </mc:Choice>
          <mc:Fallback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6122BAAB-403D-1149-9DC9-EA436EA8B4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7144" y="1415202"/>
                  <a:ext cx="166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5" name="Рукописный ввод 144">
                  <a:extLst>
                    <a:ext uri="{FF2B5EF4-FFF2-40B4-BE49-F238E27FC236}">
                      <a16:creationId xmlns:a16="http://schemas.microsoft.com/office/drawing/2014/main" id="{20B24E60-C76D-6F45-AE41-1E7973C50BFC}"/>
                    </a:ext>
                  </a:extLst>
                </p14:cNvPr>
                <p14:cNvContentPartPr/>
                <p14:nvPr/>
              </p14:nvContentPartPr>
              <p14:xfrm>
                <a:off x="1441504" y="1279842"/>
                <a:ext cx="228960" cy="301680"/>
              </p14:xfrm>
            </p:contentPart>
          </mc:Choice>
          <mc:Fallback>
            <p:pic>
              <p:nvPicPr>
                <p:cNvPr id="145" name="Рукописный ввод 144">
                  <a:extLst>
                    <a:ext uri="{FF2B5EF4-FFF2-40B4-BE49-F238E27FC236}">
                      <a16:creationId xmlns:a16="http://schemas.microsoft.com/office/drawing/2014/main" id="{20B24E60-C76D-6F45-AE41-1E7973C50B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26024" y="1264722"/>
                  <a:ext cx="259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EAD5FC2A-B372-6E41-8A31-889B987E106E}"/>
                    </a:ext>
                  </a:extLst>
                </p14:cNvPr>
                <p14:cNvContentPartPr/>
                <p14:nvPr/>
              </p14:nvContentPartPr>
              <p14:xfrm>
                <a:off x="1753264" y="1430682"/>
                <a:ext cx="161640" cy="150840"/>
              </p14:xfrm>
            </p:contentPart>
          </mc:Choice>
          <mc:Fallback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EAD5FC2A-B372-6E41-8A31-889B987E10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38144" y="1415202"/>
                  <a:ext cx="192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7" name="Рукописный ввод 146">
                  <a:extLst>
                    <a:ext uri="{FF2B5EF4-FFF2-40B4-BE49-F238E27FC236}">
                      <a16:creationId xmlns:a16="http://schemas.microsoft.com/office/drawing/2014/main" id="{4A9A5748-94AA-9F4B-A536-A1A5B86476E4}"/>
                    </a:ext>
                  </a:extLst>
                </p14:cNvPr>
                <p14:cNvContentPartPr/>
                <p14:nvPr/>
              </p14:nvContentPartPr>
              <p14:xfrm>
                <a:off x="2032984" y="1290642"/>
                <a:ext cx="176400" cy="281520"/>
              </p14:xfrm>
            </p:contentPart>
          </mc:Choice>
          <mc:Fallback>
            <p:pic>
              <p:nvPicPr>
                <p:cNvPr id="147" name="Рукописный ввод 146">
                  <a:extLst>
                    <a:ext uri="{FF2B5EF4-FFF2-40B4-BE49-F238E27FC236}">
                      <a16:creationId xmlns:a16="http://schemas.microsoft.com/office/drawing/2014/main" id="{4A9A5748-94AA-9F4B-A536-A1A5B86476E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17864" y="1275522"/>
                  <a:ext cx="2066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8" name="Рукописный ввод 147">
                  <a:extLst>
                    <a:ext uri="{FF2B5EF4-FFF2-40B4-BE49-F238E27FC236}">
                      <a16:creationId xmlns:a16="http://schemas.microsoft.com/office/drawing/2014/main" id="{CB9F432E-EEAE-5740-ACF8-3AC2F3572A0D}"/>
                    </a:ext>
                  </a:extLst>
                </p14:cNvPr>
                <p14:cNvContentPartPr/>
                <p14:nvPr/>
              </p14:nvContentPartPr>
              <p14:xfrm>
                <a:off x="1871704" y="1410522"/>
                <a:ext cx="215280" cy="23400"/>
              </p14:xfrm>
            </p:contentPart>
          </mc:Choice>
          <mc:Fallback>
            <p:pic>
              <p:nvPicPr>
                <p:cNvPr id="148" name="Рукописный ввод 147">
                  <a:extLst>
                    <a:ext uri="{FF2B5EF4-FFF2-40B4-BE49-F238E27FC236}">
                      <a16:creationId xmlns:a16="http://schemas.microsoft.com/office/drawing/2014/main" id="{CB9F432E-EEAE-5740-ACF8-3AC2F3572A0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56224" y="1395402"/>
                  <a:ext cx="2458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F347CF23-944C-E443-8CF2-3D014BA4D8A4}"/>
              </a:ext>
            </a:extLst>
          </p:cNvPr>
          <p:cNvGrpSpPr/>
          <p:nvPr/>
        </p:nvGrpSpPr>
        <p:grpSpPr>
          <a:xfrm>
            <a:off x="5421664" y="914082"/>
            <a:ext cx="1836360" cy="484560"/>
            <a:chOff x="5421664" y="914082"/>
            <a:chExt cx="183636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0" name="Рукописный ввод 149">
                  <a:extLst>
                    <a:ext uri="{FF2B5EF4-FFF2-40B4-BE49-F238E27FC236}">
                      <a16:creationId xmlns:a16="http://schemas.microsoft.com/office/drawing/2014/main" id="{F08EF43A-9560-134A-924A-5FF3AC4B3407}"/>
                    </a:ext>
                  </a:extLst>
                </p14:cNvPr>
                <p14:cNvContentPartPr/>
                <p14:nvPr/>
              </p14:nvContentPartPr>
              <p14:xfrm>
                <a:off x="5421664" y="1258602"/>
                <a:ext cx="194040" cy="140040"/>
              </p14:xfrm>
            </p:contentPart>
          </mc:Choice>
          <mc:Fallback>
            <p:pic>
              <p:nvPicPr>
                <p:cNvPr id="150" name="Рукописный ввод 149">
                  <a:extLst>
                    <a:ext uri="{FF2B5EF4-FFF2-40B4-BE49-F238E27FC236}">
                      <a16:creationId xmlns:a16="http://schemas.microsoft.com/office/drawing/2014/main" id="{F08EF43A-9560-134A-924A-5FF3AC4B340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06544" y="1243122"/>
                  <a:ext cx="224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C8AA49AE-E784-314B-A598-6F3209BDF8CA}"/>
                    </a:ext>
                  </a:extLst>
                </p14:cNvPr>
                <p14:cNvContentPartPr/>
                <p14:nvPr/>
              </p14:nvContentPartPr>
              <p14:xfrm>
                <a:off x="5679784" y="1226202"/>
                <a:ext cx="228240" cy="153720"/>
              </p14:xfrm>
            </p:contentPart>
          </mc:Choice>
          <mc:Fallback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C8AA49AE-E784-314B-A598-6F3209BDF8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64664" y="1211082"/>
                  <a:ext cx="258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2" name="Рукописный ввод 151">
                  <a:extLst>
                    <a:ext uri="{FF2B5EF4-FFF2-40B4-BE49-F238E27FC236}">
                      <a16:creationId xmlns:a16="http://schemas.microsoft.com/office/drawing/2014/main" id="{46F71502-E37E-2749-9641-8CA9FA518A2E}"/>
                    </a:ext>
                  </a:extLst>
                </p14:cNvPr>
                <p14:cNvContentPartPr/>
                <p14:nvPr/>
              </p14:nvContentPartPr>
              <p14:xfrm>
                <a:off x="5937904" y="1237002"/>
                <a:ext cx="312480" cy="146160"/>
              </p14:xfrm>
            </p:contentPart>
          </mc:Choice>
          <mc:Fallback>
            <p:pic>
              <p:nvPicPr>
                <p:cNvPr id="152" name="Рукописный ввод 151">
                  <a:extLst>
                    <a:ext uri="{FF2B5EF4-FFF2-40B4-BE49-F238E27FC236}">
                      <a16:creationId xmlns:a16="http://schemas.microsoft.com/office/drawing/2014/main" id="{46F71502-E37E-2749-9641-8CA9FA518A2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22784" y="1221522"/>
                  <a:ext cx="342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2A980DBD-9F8F-B246-96B8-8833E97DCAB9}"/>
                    </a:ext>
                  </a:extLst>
                </p14:cNvPr>
                <p14:cNvContentPartPr/>
                <p14:nvPr/>
              </p14:nvContentPartPr>
              <p14:xfrm>
                <a:off x="6540544" y="924882"/>
                <a:ext cx="462960" cy="398520"/>
              </p14:xfrm>
            </p:contentPart>
          </mc:Choice>
          <mc:Fallback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2A980DBD-9F8F-B246-96B8-8833E97DCAB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25064" y="909762"/>
                  <a:ext cx="4935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5" name="Рукописный ввод 154">
                  <a:extLst>
                    <a:ext uri="{FF2B5EF4-FFF2-40B4-BE49-F238E27FC236}">
                      <a16:creationId xmlns:a16="http://schemas.microsoft.com/office/drawing/2014/main" id="{E97102D7-F5D9-BB4F-A17A-B621BD2F5974}"/>
                    </a:ext>
                  </a:extLst>
                </p14:cNvPr>
                <p14:cNvContentPartPr/>
                <p14:nvPr/>
              </p14:nvContentPartPr>
              <p14:xfrm>
                <a:off x="6970744" y="914082"/>
                <a:ext cx="250920" cy="419760"/>
              </p14:xfrm>
            </p:contentPart>
          </mc:Choice>
          <mc:Fallback>
            <p:pic>
              <p:nvPicPr>
                <p:cNvPr id="155" name="Рукописный ввод 154">
                  <a:extLst>
                    <a:ext uri="{FF2B5EF4-FFF2-40B4-BE49-F238E27FC236}">
                      <a16:creationId xmlns:a16="http://schemas.microsoft.com/office/drawing/2014/main" id="{E97102D7-F5D9-BB4F-A17A-B621BD2F597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55624" y="898962"/>
                  <a:ext cx="2815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6" name="Рукописный ввод 155">
                  <a:extLst>
                    <a:ext uri="{FF2B5EF4-FFF2-40B4-BE49-F238E27FC236}">
                      <a16:creationId xmlns:a16="http://schemas.microsoft.com/office/drawing/2014/main" id="{F678A913-8206-9447-AC78-E99D38EDD4F7}"/>
                    </a:ext>
                  </a:extLst>
                </p14:cNvPr>
                <p14:cNvContentPartPr/>
                <p14:nvPr/>
              </p14:nvContentPartPr>
              <p14:xfrm>
                <a:off x="6981544" y="1129362"/>
                <a:ext cx="276480" cy="6840"/>
              </p14:xfrm>
            </p:contentPart>
          </mc:Choice>
          <mc:Fallback>
            <p:pic>
              <p:nvPicPr>
                <p:cNvPr id="156" name="Рукописный ввод 155">
                  <a:extLst>
                    <a:ext uri="{FF2B5EF4-FFF2-40B4-BE49-F238E27FC236}">
                      <a16:creationId xmlns:a16="http://schemas.microsoft.com/office/drawing/2014/main" id="{F678A913-8206-9447-AC78-E99D38EDD4F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66424" y="1114242"/>
                  <a:ext cx="3070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Группа 158">
            <a:extLst>
              <a:ext uri="{FF2B5EF4-FFF2-40B4-BE49-F238E27FC236}">
                <a16:creationId xmlns:a16="http://schemas.microsoft.com/office/drawing/2014/main" id="{CCF04C87-1645-A348-97F3-81D743E9F2CF}"/>
              </a:ext>
            </a:extLst>
          </p:cNvPr>
          <p:cNvGrpSpPr/>
          <p:nvPr/>
        </p:nvGrpSpPr>
        <p:grpSpPr>
          <a:xfrm>
            <a:off x="42904" y="1753242"/>
            <a:ext cx="2894400" cy="1517760"/>
            <a:chOff x="42904" y="1753242"/>
            <a:chExt cx="2894400" cy="15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98D071A7-6089-FF4B-860E-B4B6A78D456D}"/>
                    </a:ext>
                  </a:extLst>
                </p14:cNvPr>
                <p14:cNvContentPartPr/>
                <p14:nvPr/>
              </p14:nvContentPartPr>
              <p14:xfrm>
                <a:off x="2587384" y="3070122"/>
                <a:ext cx="349920" cy="157320"/>
              </p14:xfrm>
            </p:contentPart>
          </mc:Choice>
          <mc:Fallback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98D071A7-6089-FF4B-860E-B4B6A78D45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71904" y="3054642"/>
                  <a:ext cx="380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02FB285C-277F-7245-93A6-56EE1AAAFC3C}"/>
                    </a:ext>
                  </a:extLst>
                </p14:cNvPr>
                <p14:cNvContentPartPr/>
                <p14:nvPr/>
              </p14:nvContentPartPr>
              <p14:xfrm>
                <a:off x="924904" y="2527962"/>
                <a:ext cx="577800" cy="3276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02FB285C-277F-7245-93A6-56EE1AAAFC3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9784" y="2512482"/>
                  <a:ext cx="608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FABBAB65-8E01-9143-A850-2CBD97085460}"/>
                    </a:ext>
                  </a:extLst>
                </p14:cNvPr>
                <p14:cNvContentPartPr/>
                <p14:nvPr/>
              </p14:nvContentPartPr>
              <p14:xfrm>
                <a:off x="817264" y="2667642"/>
                <a:ext cx="839160" cy="9108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FABBAB65-8E01-9143-A850-2CBD970854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2144" y="2652522"/>
                  <a:ext cx="869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C8B4F73A-829F-1645-A459-4E59A0686C9D}"/>
                    </a:ext>
                  </a:extLst>
                </p14:cNvPr>
                <p14:cNvContentPartPr/>
                <p14:nvPr/>
              </p14:nvContentPartPr>
              <p14:xfrm>
                <a:off x="42904" y="2624802"/>
                <a:ext cx="204840" cy="16704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C8B4F73A-829F-1645-A459-4E59A0686C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424" y="2609322"/>
                  <a:ext cx="235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08AA8256-723A-6840-A363-6CCB8EA41BA5}"/>
                    </a:ext>
                  </a:extLst>
                </p14:cNvPr>
                <p14:cNvContentPartPr/>
                <p14:nvPr/>
              </p14:nvContentPartPr>
              <p14:xfrm>
                <a:off x="268624" y="2635602"/>
                <a:ext cx="129600" cy="14688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08AA8256-723A-6840-A363-6CCB8EA41B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3504" y="2620122"/>
                  <a:ext cx="159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D59185C7-DFF6-484D-9D16-B1A6CAD99FF7}"/>
                    </a:ext>
                  </a:extLst>
                </p14:cNvPr>
                <p14:cNvContentPartPr/>
                <p14:nvPr/>
              </p14:nvContentPartPr>
              <p14:xfrm>
                <a:off x="462304" y="2624802"/>
                <a:ext cx="161640" cy="24768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D59185C7-DFF6-484D-9D16-B1A6CAD99F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7184" y="2609322"/>
                  <a:ext cx="192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36E69332-7ACC-EF44-AE67-739788D7C96D}"/>
                    </a:ext>
                  </a:extLst>
                </p14:cNvPr>
                <p14:cNvContentPartPr/>
                <p14:nvPr/>
              </p14:nvContentPartPr>
              <p14:xfrm>
                <a:off x="602344" y="2646042"/>
                <a:ext cx="108000" cy="86400"/>
              </p14:xfrm>
            </p:contentPart>
          </mc:Choice>
          <mc:Fallback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36E69332-7ACC-EF44-AE67-739788D7C96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6864" y="2630922"/>
                  <a:ext cx="138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BD665806-18E8-FD4B-BF6A-279149A229E5}"/>
                    </a:ext>
                  </a:extLst>
                </p14:cNvPr>
                <p14:cNvContentPartPr/>
                <p14:nvPr/>
              </p14:nvContentPartPr>
              <p14:xfrm>
                <a:off x="742024" y="2639562"/>
                <a:ext cx="58320" cy="10404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BD665806-18E8-FD4B-BF6A-279149A229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6904" y="2624082"/>
                  <a:ext cx="88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ABD7272E-A20E-5849-8531-89B7B47B131B}"/>
                    </a:ext>
                  </a:extLst>
                </p14:cNvPr>
                <p14:cNvContentPartPr/>
                <p14:nvPr/>
              </p14:nvContentPartPr>
              <p14:xfrm>
                <a:off x="731224" y="2662962"/>
                <a:ext cx="148320" cy="9936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ABD7272E-A20E-5849-8531-89B7B47B131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6104" y="2647842"/>
                  <a:ext cx="178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88DE4D1D-BF55-6143-AD48-EBEB1B0B4E01}"/>
                    </a:ext>
                  </a:extLst>
                </p14:cNvPr>
                <p14:cNvContentPartPr/>
                <p14:nvPr/>
              </p14:nvContentPartPr>
              <p14:xfrm>
                <a:off x="2646064" y="2560002"/>
                <a:ext cx="286200" cy="19872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88DE4D1D-BF55-6143-AD48-EBEB1B0B4E0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30944" y="2544882"/>
                  <a:ext cx="316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4B3C03DF-A927-AC46-96E1-C19D844322D1}"/>
                    </a:ext>
                  </a:extLst>
                </p14:cNvPr>
                <p14:cNvContentPartPr/>
                <p14:nvPr/>
              </p14:nvContentPartPr>
              <p14:xfrm>
                <a:off x="2581624" y="1753242"/>
                <a:ext cx="312480" cy="215640"/>
              </p14:xfrm>
            </p:contentPart>
          </mc:Choice>
          <mc:Fallback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4B3C03DF-A927-AC46-96E1-C19D844322D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66504" y="1738122"/>
                  <a:ext cx="342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95391B13-0206-5347-A2A9-F32629BE38E5}"/>
                    </a:ext>
                  </a:extLst>
                </p14:cNvPr>
                <p14:cNvContentPartPr/>
                <p14:nvPr/>
              </p14:nvContentPartPr>
              <p14:xfrm>
                <a:off x="2618704" y="2129802"/>
                <a:ext cx="270360" cy="15084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95391B13-0206-5347-A2A9-F32629BE38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03584" y="2114682"/>
                  <a:ext cx="300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7A6451F0-9B6C-8F48-B6FE-DCC743D036B2}"/>
                    </a:ext>
                  </a:extLst>
                </p14:cNvPr>
                <p14:cNvContentPartPr/>
                <p14:nvPr/>
              </p14:nvContentPartPr>
              <p14:xfrm>
                <a:off x="1522504" y="1904082"/>
                <a:ext cx="1067040" cy="38160"/>
              </p14:xfrm>
            </p:contentPart>
          </mc:Choice>
          <mc:Fallback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7A6451F0-9B6C-8F48-B6FE-DCC743D036B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07384" y="1888602"/>
                  <a:ext cx="1097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C50D1D2B-6FD8-FE4A-8CBA-34516E26DFA8}"/>
                    </a:ext>
                  </a:extLst>
                </p14:cNvPr>
                <p14:cNvContentPartPr/>
                <p14:nvPr/>
              </p14:nvContentPartPr>
              <p14:xfrm>
                <a:off x="1570384" y="2000922"/>
                <a:ext cx="731880" cy="181800"/>
              </p14:xfrm>
            </p:contentPart>
          </mc:Choice>
          <mc:Fallback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C50D1D2B-6FD8-FE4A-8CBA-34516E26DFA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55264" y="1985442"/>
                  <a:ext cx="762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52DF8D06-E1DB-8644-B81C-201FBEB06DDA}"/>
                    </a:ext>
                  </a:extLst>
                </p14:cNvPr>
                <p14:cNvContentPartPr/>
                <p14:nvPr/>
              </p14:nvContentPartPr>
              <p14:xfrm>
                <a:off x="1570024" y="2159682"/>
                <a:ext cx="614160" cy="305640"/>
              </p14:xfrm>
            </p:contentPart>
          </mc:Choice>
          <mc:Fallback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52DF8D06-E1DB-8644-B81C-201FBEB06DD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54904" y="2144562"/>
                  <a:ext cx="6447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984CB7AC-202C-D548-8AF8-1B29E7E95832}"/>
                    </a:ext>
                  </a:extLst>
                </p14:cNvPr>
                <p14:cNvContentPartPr/>
                <p14:nvPr/>
              </p14:nvContentPartPr>
              <p14:xfrm>
                <a:off x="1647064" y="2344722"/>
                <a:ext cx="376200" cy="265680"/>
              </p14:xfrm>
            </p:contentPart>
          </mc:Choice>
          <mc:Fallback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984CB7AC-202C-D548-8AF8-1B29E7E958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31944" y="2329602"/>
                  <a:ext cx="4068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9281A6B1-5336-2042-9FAD-01997935566E}"/>
                    </a:ext>
                  </a:extLst>
                </p14:cNvPr>
                <p14:cNvContentPartPr/>
                <p14:nvPr/>
              </p14:nvContentPartPr>
              <p14:xfrm>
                <a:off x="2063944" y="2322402"/>
                <a:ext cx="417240" cy="34560"/>
              </p14:xfrm>
            </p:contentPart>
          </mc:Choice>
          <mc:Fallback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9281A6B1-5336-2042-9FAD-01997935566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48824" y="2307282"/>
                  <a:ext cx="447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BC471370-A98D-374A-97C8-4E72EDAEF2BB}"/>
                    </a:ext>
                  </a:extLst>
                </p14:cNvPr>
                <p14:cNvContentPartPr/>
                <p14:nvPr/>
              </p14:nvContentPartPr>
              <p14:xfrm>
                <a:off x="1891864" y="2775282"/>
                <a:ext cx="571320" cy="51840"/>
              </p14:xfrm>
            </p:contentPart>
          </mc:Choice>
          <mc:Fallback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BC471370-A98D-374A-97C8-4E72EDAEF2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76744" y="2760162"/>
                  <a:ext cx="601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9B9112B8-A360-AA4E-8CD5-345B85A39A58}"/>
                    </a:ext>
                  </a:extLst>
                </p14:cNvPr>
                <p14:cNvContentPartPr/>
                <p14:nvPr/>
              </p14:nvContentPartPr>
              <p14:xfrm>
                <a:off x="1882504" y="3259482"/>
                <a:ext cx="533160" cy="11520"/>
              </p14:xfrm>
            </p:contentPart>
          </mc:Choice>
          <mc:Fallback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9B9112B8-A360-AA4E-8CD5-345B85A39A5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67024" y="3244002"/>
                  <a:ext cx="563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45E7A776-F114-A24F-BFEE-07718642F489}"/>
                    </a:ext>
                  </a:extLst>
                </p14:cNvPr>
                <p14:cNvContentPartPr/>
                <p14:nvPr/>
              </p14:nvContentPartPr>
              <p14:xfrm>
                <a:off x="1979344" y="2957442"/>
                <a:ext cx="565200" cy="166680"/>
              </p14:xfrm>
            </p:contentPart>
          </mc:Choice>
          <mc:Fallback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45E7A776-F114-A24F-BFEE-07718642F48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63864" y="2942322"/>
                  <a:ext cx="595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8" name="Рукописный ввод 77">
                  <a:extLst>
                    <a:ext uri="{FF2B5EF4-FFF2-40B4-BE49-F238E27FC236}">
                      <a16:creationId xmlns:a16="http://schemas.microsoft.com/office/drawing/2014/main" id="{69699B38-3C98-8148-929C-229102F409BB}"/>
                    </a:ext>
                  </a:extLst>
                </p14:cNvPr>
                <p14:cNvContentPartPr/>
                <p14:nvPr/>
              </p14:nvContentPartPr>
              <p14:xfrm>
                <a:off x="1946944" y="2614002"/>
                <a:ext cx="341640" cy="168480"/>
              </p14:xfrm>
            </p:contentPart>
          </mc:Choice>
          <mc:Fallback>
            <p:pic>
              <p:nvPicPr>
                <p:cNvPr id="78" name="Рукописный ввод 77">
                  <a:extLst>
                    <a:ext uri="{FF2B5EF4-FFF2-40B4-BE49-F238E27FC236}">
                      <a16:creationId xmlns:a16="http://schemas.microsoft.com/office/drawing/2014/main" id="{69699B38-3C98-8148-929C-229102F409B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31824" y="2598522"/>
                  <a:ext cx="372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8" name="Рукописный ввод 157">
                  <a:extLst>
                    <a:ext uri="{FF2B5EF4-FFF2-40B4-BE49-F238E27FC236}">
                      <a16:creationId xmlns:a16="http://schemas.microsoft.com/office/drawing/2014/main" id="{CD373277-C108-3345-8B68-8987959AFE07}"/>
                    </a:ext>
                  </a:extLst>
                </p14:cNvPr>
                <p14:cNvContentPartPr/>
                <p14:nvPr/>
              </p14:nvContentPartPr>
              <p14:xfrm>
                <a:off x="85744" y="2861322"/>
                <a:ext cx="871560" cy="80280"/>
              </p14:xfrm>
            </p:contentPart>
          </mc:Choice>
          <mc:Fallback>
            <p:pic>
              <p:nvPicPr>
                <p:cNvPr id="158" name="Рукописный ввод 157">
                  <a:extLst>
                    <a:ext uri="{FF2B5EF4-FFF2-40B4-BE49-F238E27FC236}">
                      <a16:creationId xmlns:a16="http://schemas.microsoft.com/office/drawing/2014/main" id="{CD373277-C108-3345-8B68-8987959AFE0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624" y="2846202"/>
                  <a:ext cx="9021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Группа 167">
            <a:extLst>
              <a:ext uri="{FF2B5EF4-FFF2-40B4-BE49-F238E27FC236}">
                <a16:creationId xmlns:a16="http://schemas.microsoft.com/office/drawing/2014/main" id="{BDAE3B7F-C0C3-AF45-BF3D-01C2425398A0}"/>
              </a:ext>
            </a:extLst>
          </p:cNvPr>
          <p:cNvGrpSpPr/>
          <p:nvPr/>
        </p:nvGrpSpPr>
        <p:grpSpPr>
          <a:xfrm>
            <a:off x="376264" y="892842"/>
            <a:ext cx="3300840" cy="225720"/>
            <a:chOff x="376264" y="892842"/>
            <a:chExt cx="330084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BD67DC19-0B15-1446-86FF-5B27F151990D}"/>
                    </a:ext>
                  </a:extLst>
                </p14:cNvPr>
                <p14:cNvContentPartPr/>
                <p14:nvPr/>
              </p14:nvContentPartPr>
              <p14:xfrm>
                <a:off x="1877464" y="1024962"/>
                <a:ext cx="43920" cy="28800"/>
              </p14:xfrm>
            </p:contentPart>
          </mc:Choice>
          <mc:Fallback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BD67DC19-0B15-1446-86FF-5B27F151990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62344" y="1009842"/>
                  <a:ext cx="74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9ECA3A7D-42BA-1B48-9938-2FC9D4618BFA}"/>
                    </a:ext>
                  </a:extLst>
                </p14:cNvPr>
                <p14:cNvContentPartPr/>
                <p14:nvPr/>
              </p14:nvContentPartPr>
              <p14:xfrm>
                <a:off x="1402264" y="1021722"/>
                <a:ext cx="1765080" cy="47160"/>
              </p14:xfrm>
            </p:contentPart>
          </mc:Choice>
          <mc:Fallback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9ECA3A7D-42BA-1B48-9938-2FC9D4618B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87144" y="1006602"/>
                  <a:ext cx="1795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3588F419-5E53-6549-8E08-400F8138941B}"/>
                    </a:ext>
                  </a:extLst>
                </p14:cNvPr>
                <p14:cNvContentPartPr/>
                <p14:nvPr/>
              </p14:nvContentPartPr>
              <p14:xfrm>
                <a:off x="376264" y="1010922"/>
                <a:ext cx="713880" cy="42480"/>
              </p14:xfrm>
            </p:contentPart>
          </mc:Choice>
          <mc:Fallback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3588F419-5E53-6549-8E08-400F8138941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1144" y="995802"/>
                  <a:ext cx="744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C740F0B3-0A64-5D45-AB18-552D33E1CCB7}"/>
                    </a:ext>
                  </a:extLst>
                </p14:cNvPr>
                <p14:cNvContentPartPr/>
                <p14:nvPr/>
              </p14:nvContentPartPr>
              <p14:xfrm>
                <a:off x="591544" y="1086522"/>
                <a:ext cx="460080" cy="32040"/>
              </p14:xfrm>
            </p:contentPart>
          </mc:Choice>
          <mc:Fallback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C740F0B3-0A64-5D45-AB18-552D33E1CCB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6424" y="1071042"/>
                  <a:ext cx="490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Рукописный ввод 165">
                  <a:extLst>
                    <a:ext uri="{FF2B5EF4-FFF2-40B4-BE49-F238E27FC236}">
                      <a16:creationId xmlns:a16="http://schemas.microsoft.com/office/drawing/2014/main" id="{E1930363-ED17-B94C-BECC-CA01079E5B93}"/>
                    </a:ext>
                  </a:extLst>
                </p14:cNvPr>
                <p14:cNvContentPartPr/>
                <p14:nvPr/>
              </p14:nvContentPartPr>
              <p14:xfrm>
                <a:off x="3169504" y="892842"/>
                <a:ext cx="414720" cy="41760"/>
              </p14:xfrm>
            </p:contentPart>
          </mc:Choice>
          <mc:Fallback>
            <p:pic>
              <p:nvPicPr>
                <p:cNvPr id="166" name="Рукописный ввод 165">
                  <a:extLst>
                    <a:ext uri="{FF2B5EF4-FFF2-40B4-BE49-F238E27FC236}">
                      <a16:creationId xmlns:a16="http://schemas.microsoft.com/office/drawing/2014/main" id="{E1930363-ED17-B94C-BECC-CA01079E5B9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54024" y="877362"/>
                  <a:ext cx="445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580C30D7-BC84-4D4C-8373-9090D6D8BF6E}"/>
                    </a:ext>
                  </a:extLst>
                </p14:cNvPr>
                <p14:cNvContentPartPr/>
                <p14:nvPr/>
              </p14:nvContentPartPr>
              <p14:xfrm>
                <a:off x="3294064" y="1000122"/>
                <a:ext cx="383040" cy="13320"/>
              </p14:xfrm>
            </p:contentPart>
          </mc:Choice>
          <mc:Fallback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580C30D7-BC84-4D4C-8373-9090D6D8BF6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78584" y="985002"/>
                  <a:ext cx="4136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9C98E140-51AF-3D41-AF39-F83D2F727409}"/>
              </a:ext>
            </a:extLst>
          </p:cNvPr>
          <p:cNvGrpSpPr/>
          <p:nvPr/>
        </p:nvGrpSpPr>
        <p:grpSpPr>
          <a:xfrm>
            <a:off x="5733784" y="2041962"/>
            <a:ext cx="1393200" cy="292680"/>
            <a:chOff x="5733784" y="2041962"/>
            <a:chExt cx="139320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9" name="Рукописный ввод 168">
                  <a:extLst>
                    <a:ext uri="{FF2B5EF4-FFF2-40B4-BE49-F238E27FC236}">
                      <a16:creationId xmlns:a16="http://schemas.microsoft.com/office/drawing/2014/main" id="{755BF08C-B54F-E040-A283-0E8B355B2CB2}"/>
                    </a:ext>
                  </a:extLst>
                </p14:cNvPr>
                <p14:cNvContentPartPr/>
                <p14:nvPr/>
              </p14:nvContentPartPr>
              <p14:xfrm>
                <a:off x="5733784" y="2097402"/>
                <a:ext cx="686520" cy="33120"/>
              </p14:xfrm>
            </p:contentPart>
          </mc:Choice>
          <mc:Fallback>
            <p:pic>
              <p:nvPicPr>
                <p:cNvPr id="169" name="Рукописный ввод 168">
                  <a:extLst>
                    <a:ext uri="{FF2B5EF4-FFF2-40B4-BE49-F238E27FC236}">
                      <a16:creationId xmlns:a16="http://schemas.microsoft.com/office/drawing/2014/main" id="{755BF08C-B54F-E040-A283-0E8B355B2CB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18304" y="2082282"/>
                  <a:ext cx="716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0" name="Рукописный ввод 169">
                  <a:extLst>
                    <a:ext uri="{FF2B5EF4-FFF2-40B4-BE49-F238E27FC236}">
                      <a16:creationId xmlns:a16="http://schemas.microsoft.com/office/drawing/2014/main" id="{B81484EE-0C89-4349-A605-963376292D4F}"/>
                    </a:ext>
                  </a:extLst>
                </p14:cNvPr>
                <p14:cNvContentPartPr/>
                <p14:nvPr/>
              </p14:nvContentPartPr>
              <p14:xfrm>
                <a:off x="5817304" y="2248242"/>
                <a:ext cx="559800" cy="7560"/>
              </p14:xfrm>
            </p:contentPart>
          </mc:Choice>
          <mc:Fallback>
            <p:pic>
              <p:nvPicPr>
                <p:cNvPr id="170" name="Рукописный ввод 169">
                  <a:extLst>
                    <a:ext uri="{FF2B5EF4-FFF2-40B4-BE49-F238E27FC236}">
                      <a16:creationId xmlns:a16="http://schemas.microsoft.com/office/drawing/2014/main" id="{B81484EE-0C89-4349-A605-963376292D4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01824" y="2232762"/>
                  <a:ext cx="590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5" name="Рукописный ввод 174">
                  <a:extLst>
                    <a:ext uri="{FF2B5EF4-FFF2-40B4-BE49-F238E27FC236}">
                      <a16:creationId xmlns:a16="http://schemas.microsoft.com/office/drawing/2014/main" id="{38B7F2B9-F79D-BD41-A4C9-9D208DA0D5A8}"/>
                    </a:ext>
                  </a:extLst>
                </p14:cNvPr>
                <p14:cNvContentPartPr/>
                <p14:nvPr/>
              </p14:nvContentPartPr>
              <p14:xfrm>
                <a:off x="6540544" y="2119002"/>
                <a:ext cx="172440" cy="215640"/>
              </p14:xfrm>
            </p:contentPart>
          </mc:Choice>
          <mc:Fallback>
            <p:pic>
              <p:nvPicPr>
                <p:cNvPr id="175" name="Рукописный ввод 174">
                  <a:extLst>
                    <a:ext uri="{FF2B5EF4-FFF2-40B4-BE49-F238E27FC236}">
                      <a16:creationId xmlns:a16="http://schemas.microsoft.com/office/drawing/2014/main" id="{38B7F2B9-F79D-BD41-A4C9-9D208DA0D5A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25064" y="2103882"/>
                  <a:ext cx="203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6" name="Рукописный ввод 175">
                  <a:extLst>
                    <a:ext uri="{FF2B5EF4-FFF2-40B4-BE49-F238E27FC236}">
                      <a16:creationId xmlns:a16="http://schemas.microsoft.com/office/drawing/2014/main" id="{4C367021-B0FC-0245-AC0B-29712C2E939A}"/>
                    </a:ext>
                  </a:extLst>
                </p14:cNvPr>
                <p14:cNvContentPartPr/>
                <p14:nvPr/>
              </p14:nvContentPartPr>
              <p14:xfrm>
                <a:off x="6777064" y="2151402"/>
                <a:ext cx="108000" cy="87840"/>
              </p14:xfrm>
            </p:contentPart>
          </mc:Choice>
          <mc:Fallback>
            <p:pic>
              <p:nvPicPr>
                <p:cNvPr id="176" name="Рукописный ввод 175">
                  <a:extLst>
                    <a:ext uri="{FF2B5EF4-FFF2-40B4-BE49-F238E27FC236}">
                      <a16:creationId xmlns:a16="http://schemas.microsoft.com/office/drawing/2014/main" id="{4C367021-B0FC-0245-AC0B-29712C2E939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61944" y="2135922"/>
                  <a:ext cx="138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7" name="Рукописный ввод 176">
                  <a:extLst>
                    <a:ext uri="{FF2B5EF4-FFF2-40B4-BE49-F238E27FC236}">
                      <a16:creationId xmlns:a16="http://schemas.microsoft.com/office/drawing/2014/main" id="{EBDBC1BC-9BB3-E448-B7AB-52DA4D156676}"/>
                    </a:ext>
                  </a:extLst>
                </p14:cNvPr>
                <p14:cNvContentPartPr/>
                <p14:nvPr/>
              </p14:nvContentPartPr>
              <p14:xfrm>
                <a:off x="7003144" y="2041962"/>
                <a:ext cx="123840" cy="195840"/>
              </p14:xfrm>
            </p:contentPart>
          </mc:Choice>
          <mc:Fallback>
            <p:pic>
              <p:nvPicPr>
                <p:cNvPr id="177" name="Рукописный ввод 176">
                  <a:extLst>
                    <a:ext uri="{FF2B5EF4-FFF2-40B4-BE49-F238E27FC236}">
                      <a16:creationId xmlns:a16="http://schemas.microsoft.com/office/drawing/2014/main" id="{EBDBC1BC-9BB3-E448-B7AB-52DA4D1566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87664" y="2026842"/>
                  <a:ext cx="1540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1309E4B8-63A4-CC4C-BD1A-558707952169}"/>
              </a:ext>
            </a:extLst>
          </p:cNvPr>
          <p:cNvGrpSpPr/>
          <p:nvPr/>
        </p:nvGrpSpPr>
        <p:grpSpPr>
          <a:xfrm>
            <a:off x="5690584" y="3399162"/>
            <a:ext cx="1624680" cy="455760"/>
            <a:chOff x="5690584" y="3399162"/>
            <a:chExt cx="1624680" cy="4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2" name="Рукописный ввод 171">
                  <a:extLst>
                    <a:ext uri="{FF2B5EF4-FFF2-40B4-BE49-F238E27FC236}">
                      <a16:creationId xmlns:a16="http://schemas.microsoft.com/office/drawing/2014/main" id="{64F1B5F5-D7D5-0342-B16F-5E5AC54777F2}"/>
                    </a:ext>
                  </a:extLst>
                </p14:cNvPr>
                <p14:cNvContentPartPr/>
                <p14:nvPr/>
              </p14:nvContentPartPr>
              <p14:xfrm>
                <a:off x="5690584" y="3646842"/>
                <a:ext cx="992160" cy="66600"/>
              </p14:xfrm>
            </p:contentPart>
          </mc:Choice>
          <mc:Fallback>
            <p:pic>
              <p:nvPicPr>
                <p:cNvPr id="172" name="Рукописный ввод 171">
                  <a:extLst>
                    <a:ext uri="{FF2B5EF4-FFF2-40B4-BE49-F238E27FC236}">
                      <a16:creationId xmlns:a16="http://schemas.microsoft.com/office/drawing/2014/main" id="{64F1B5F5-D7D5-0342-B16F-5E5AC54777F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75464" y="3631362"/>
                  <a:ext cx="1022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007D5950-F502-5146-8F01-46E2245E3A2E}"/>
                    </a:ext>
                  </a:extLst>
                </p14:cNvPr>
                <p14:cNvContentPartPr/>
                <p14:nvPr/>
              </p14:nvContentPartPr>
              <p14:xfrm>
                <a:off x="5857984" y="3808122"/>
                <a:ext cx="847440" cy="46800"/>
              </p14:xfrm>
            </p:contentPart>
          </mc:Choice>
          <mc:Fallback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007D5950-F502-5146-8F01-46E2245E3A2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42864" y="3792642"/>
                  <a:ext cx="878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9" name="Рукописный ввод 178">
                  <a:extLst>
                    <a:ext uri="{FF2B5EF4-FFF2-40B4-BE49-F238E27FC236}">
                      <a16:creationId xmlns:a16="http://schemas.microsoft.com/office/drawing/2014/main" id="{BCF3F754-FA57-B34D-9B71-36224612642E}"/>
                    </a:ext>
                  </a:extLst>
                </p14:cNvPr>
                <p14:cNvContentPartPr/>
                <p14:nvPr/>
              </p14:nvContentPartPr>
              <p14:xfrm>
                <a:off x="6852304" y="3657282"/>
                <a:ext cx="161640" cy="154800"/>
              </p14:xfrm>
            </p:contentPart>
          </mc:Choice>
          <mc:Fallback>
            <p:pic>
              <p:nvPicPr>
                <p:cNvPr id="179" name="Рукописный ввод 178">
                  <a:extLst>
                    <a:ext uri="{FF2B5EF4-FFF2-40B4-BE49-F238E27FC236}">
                      <a16:creationId xmlns:a16="http://schemas.microsoft.com/office/drawing/2014/main" id="{BCF3F754-FA57-B34D-9B71-36224612642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37184" y="3642162"/>
                  <a:ext cx="192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0" name="Рукописный ввод 179">
                  <a:extLst>
                    <a:ext uri="{FF2B5EF4-FFF2-40B4-BE49-F238E27FC236}">
                      <a16:creationId xmlns:a16="http://schemas.microsoft.com/office/drawing/2014/main" id="{E568ADBB-2019-D24D-9D71-8AACF3155827}"/>
                    </a:ext>
                  </a:extLst>
                </p14:cNvPr>
                <p14:cNvContentPartPr/>
                <p14:nvPr/>
              </p14:nvContentPartPr>
              <p14:xfrm>
                <a:off x="7045984" y="3399162"/>
                <a:ext cx="269280" cy="409320"/>
              </p14:xfrm>
            </p:contentPart>
          </mc:Choice>
          <mc:Fallback>
            <p:pic>
              <p:nvPicPr>
                <p:cNvPr id="180" name="Рукописный ввод 179">
                  <a:extLst>
                    <a:ext uri="{FF2B5EF4-FFF2-40B4-BE49-F238E27FC236}">
                      <a16:creationId xmlns:a16="http://schemas.microsoft.com/office/drawing/2014/main" id="{E568ADBB-2019-D24D-9D71-8AACF31558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30864" y="3384042"/>
                  <a:ext cx="299880" cy="43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82" name="Рукописный ввод 181">
                <a:extLst>
                  <a:ext uri="{FF2B5EF4-FFF2-40B4-BE49-F238E27FC236}">
                    <a16:creationId xmlns:a16="http://schemas.microsoft.com/office/drawing/2014/main" id="{DA3FACFF-CE7C-B74F-AEAD-A12A36C5FC6A}"/>
                  </a:ext>
                </a:extLst>
              </p14:cNvPr>
              <p14:cNvContentPartPr/>
              <p14:nvPr/>
            </p14:nvContentPartPr>
            <p14:xfrm>
              <a:off x="3334744" y="5163522"/>
              <a:ext cx="2618640" cy="122040"/>
            </p14:xfrm>
          </p:contentPart>
        </mc:Choice>
        <mc:Fallback>
          <p:pic>
            <p:nvPicPr>
              <p:cNvPr id="182" name="Рукописный ввод 181">
                <a:extLst>
                  <a:ext uri="{FF2B5EF4-FFF2-40B4-BE49-F238E27FC236}">
                    <a16:creationId xmlns:a16="http://schemas.microsoft.com/office/drawing/2014/main" id="{DA3FACFF-CE7C-B74F-AEAD-A12A36C5FC6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319264" y="5148402"/>
                <a:ext cx="26492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92" name="Рукописный ввод 191">
                <a:extLst>
                  <a:ext uri="{FF2B5EF4-FFF2-40B4-BE49-F238E27FC236}">
                    <a16:creationId xmlns:a16="http://schemas.microsoft.com/office/drawing/2014/main" id="{162DEDDC-874C-514C-B9CF-048A2AE79C52}"/>
                  </a:ext>
                </a:extLst>
              </p14:cNvPr>
              <p14:cNvContentPartPr/>
              <p14:nvPr/>
            </p14:nvContentPartPr>
            <p14:xfrm>
              <a:off x="4163104" y="5357202"/>
              <a:ext cx="325080" cy="204840"/>
            </p14:xfrm>
          </p:contentPart>
        </mc:Choice>
        <mc:Fallback>
          <p:pic>
            <p:nvPicPr>
              <p:cNvPr id="192" name="Рукописный ввод 191">
                <a:extLst>
                  <a:ext uri="{FF2B5EF4-FFF2-40B4-BE49-F238E27FC236}">
                    <a16:creationId xmlns:a16="http://schemas.microsoft.com/office/drawing/2014/main" id="{162DEDDC-874C-514C-B9CF-048A2AE79C5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147624" y="5341722"/>
                <a:ext cx="355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93" name="Рукописный ввод 192">
                <a:extLst>
                  <a:ext uri="{FF2B5EF4-FFF2-40B4-BE49-F238E27FC236}">
                    <a16:creationId xmlns:a16="http://schemas.microsoft.com/office/drawing/2014/main" id="{2F28A0A2-990A-CD42-99B7-09EE78990E5A}"/>
                  </a:ext>
                </a:extLst>
              </p14:cNvPr>
              <p14:cNvContentPartPr/>
              <p14:nvPr/>
            </p14:nvContentPartPr>
            <p14:xfrm>
              <a:off x="4087864" y="2377122"/>
              <a:ext cx="58320" cy="66960"/>
            </p14:xfrm>
          </p:contentPart>
        </mc:Choice>
        <mc:Fallback>
          <p:pic>
            <p:nvPicPr>
              <p:cNvPr id="193" name="Рукописный ввод 192">
                <a:extLst>
                  <a:ext uri="{FF2B5EF4-FFF2-40B4-BE49-F238E27FC236}">
                    <a16:creationId xmlns:a16="http://schemas.microsoft.com/office/drawing/2014/main" id="{2F28A0A2-990A-CD42-99B7-09EE78990E5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072384" y="2362002"/>
                <a:ext cx="885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4" name="Рукописный ввод 193">
                <a:extLst>
                  <a:ext uri="{FF2B5EF4-FFF2-40B4-BE49-F238E27FC236}">
                    <a16:creationId xmlns:a16="http://schemas.microsoft.com/office/drawing/2014/main" id="{9DD03816-140C-A447-96E3-DEDBC5389E1B}"/>
                  </a:ext>
                </a:extLst>
              </p14:cNvPr>
              <p14:cNvContentPartPr/>
              <p14:nvPr/>
            </p14:nvContentPartPr>
            <p14:xfrm>
              <a:off x="4109104" y="2667642"/>
              <a:ext cx="61560" cy="119520"/>
            </p14:xfrm>
          </p:contentPart>
        </mc:Choice>
        <mc:Fallback>
          <p:pic>
            <p:nvPicPr>
              <p:cNvPr id="194" name="Рукописный ввод 193">
                <a:extLst>
                  <a:ext uri="{FF2B5EF4-FFF2-40B4-BE49-F238E27FC236}">
                    <a16:creationId xmlns:a16="http://schemas.microsoft.com/office/drawing/2014/main" id="{9DD03816-140C-A447-96E3-DEDBC5389E1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093984" y="2652522"/>
                <a:ext cx="9216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Группа 202">
            <a:extLst>
              <a:ext uri="{FF2B5EF4-FFF2-40B4-BE49-F238E27FC236}">
                <a16:creationId xmlns:a16="http://schemas.microsoft.com/office/drawing/2014/main" id="{C22E9604-42E3-0E45-93D3-01C1403BA74D}"/>
              </a:ext>
            </a:extLst>
          </p:cNvPr>
          <p:cNvGrpSpPr/>
          <p:nvPr/>
        </p:nvGrpSpPr>
        <p:grpSpPr>
          <a:xfrm>
            <a:off x="7594624" y="1559562"/>
            <a:ext cx="4281840" cy="3205080"/>
            <a:chOff x="7594624" y="1559562"/>
            <a:chExt cx="4281840" cy="32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3" name="Рукописный ввод 182">
                  <a:extLst>
                    <a:ext uri="{FF2B5EF4-FFF2-40B4-BE49-F238E27FC236}">
                      <a16:creationId xmlns:a16="http://schemas.microsoft.com/office/drawing/2014/main" id="{9186AB97-0E72-D74D-8C50-A1F1B197EAB6}"/>
                    </a:ext>
                  </a:extLst>
                </p14:cNvPr>
                <p14:cNvContentPartPr/>
                <p14:nvPr/>
              </p14:nvContentPartPr>
              <p14:xfrm>
                <a:off x="8100424" y="1936122"/>
                <a:ext cx="360" cy="22320"/>
              </p14:xfrm>
            </p:contentPart>
          </mc:Choice>
          <mc:Fallback>
            <p:pic>
              <p:nvPicPr>
                <p:cNvPr id="183" name="Рукописный ввод 182">
                  <a:extLst>
                    <a:ext uri="{FF2B5EF4-FFF2-40B4-BE49-F238E27FC236}">
                      <a16:creationId xmlns:a16="http://schemas.microsoft.com/office/drawing/2014/main" id="{9186AB97-0E72-D74D-8C50-A1F1B197EA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84944" y="1921002"/>
                  <a:ext cx="30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4" name="Рукописный ввод 183">
                  <a:extLst>
                    <a:ext uri="{FF2B5EF4-FFF2-40B4-BE49-F238E27FC236}">
                      <a16:creationId xmlns:a16="http://schemas.microsoft.com/office/drawing/2014/main" id="{53AD6DF4-CBA6-C947-8E0F-60A3F0CD30CC}"/>
                    </a:ext>
                  </a:extLst>
                </p14:cNvPr>
                <p14:cNvContentPartPr/>
                <p14:nvPr/>
              </p14:nvContentPartPr>
              <p14:xfrm>
                <a:off x="8100424" y="1839282"/>
                <a:ext cx="233640" cy="2599920"/>
              </p14:xfrm>
            </p:contentPart>
          </mc:Choice>
          <mc:Fallback>
            <p:pic>
              <p:nvPicPr>
                <p:cNvPr id="184" name="Рукописный ввод 183">
                  <a:extLst>
                    <a:ext uri="{FF2B5EF4-FFF2-40B4-BE49-F238E27FC236}">
                      <a16:creationId xmlns:a16="http://schemas.microsoft.com/office/drawing/2014/main" id="{53AD6DF4-CBA6-C947-8E0F-60A3F0CD30C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84944" y="1824162"/>
                  <a:ext cx="264240" cy="26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Рукописный ввод 185">
                  <a:extLst>
                    <a:ext uri="{FF2B5EF4-FFF2-40B4-BE49-F238E27FC236}">
                      <a16:creationId xmlns:a16="http://schemas.microsoft.com/office/drawing/2014/main" id="{DEA7265F-72C2-CF45-AF8F-EFDEBA8DF601}"/>
                    </a:ext>
                  </a:extLst>
                </p14:cNvPr>
                <p14:cNvContentPartPr/>
                <p14:nvPr/>
              </p14:nvContentPartPr>
              <p14:xfrm>
                <a:off x="8347744" y="4313562"/>
                <a:ext cx="3216240" cy="191520"/>
              </p14:xfrm>
            </p:contentPart>
          </mc:Choice>
          <mc:Fallback>
            <p:pic>
              <p:nvPicPr>
                <p:cNvPr id="186" name="Рукописный ввод 185">
                  <a:extLst>
                    <a:ext uri="{FF2B5EF4-FFF2-40B4-BE49-F238E27FC236}">
                      <a16:creationId xmlns:a16="http://schemas.microsoft.com/office/drawing/2014/main" id="{DEA7265F-72C2-CF45-AF8F-EFDEBA8DF60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32624" y="4298442"/>
                  <a:ext cx="3246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Рукописный ввод 186">
                  <a:extLst>
                    <a:ext uri="{FF2B5EF4-FFF2-40B4-BE49-F238E27FC236}">
                      <a16:creationId xmlns:a16="http://schemas.microsoft.com/office/drawing/2014/main" id="{4DCCAD3A-042D-8D49-8A13-354829A060B9}"/>
                    </a:ext>
                  </a:extLst>
                </p14:cNvPr>
                <p14:cNvContentPartPr/>
                <p14:nvPr/>
              </p14:nvContentPartPr>
              <p14:xfrm>
                <a:off x="11338264" y="4291962"/>
                <a:ext cx="538200" cy="79920"/>
              </p14:xfrm>
            </p:contentPart>
          </mc:Choice>
          <mc:Fallback>
            <p:pic>
              <p:nvPicPr>
                <p:cNvPr id="187" name="Рукописный ввод 186">
                  <a:extLst>
                    <a:ext uri="{FF2B5EF4-FFF2-40B4-BE49-F238E27FC236}">
                      <a16:creationId xmlns:a16="http://schemas.microsoft.com/office/drawing/2014/main" id="{4DCCAD3A-042D-8D49-8A13-354829A060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23144" y="4276842"/>
                  <a:ext cx="568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9" name="Рукописный ввод 188">
                  <a:extLst>
                    <a:ext uri="{FF2B5EF4-FFF2-40B4-BE49-F238E27FC236}">
                      <a16:creationId xmlns:a16="http://schemas.microsoft.com/office/drawing/2014/main" id="{7B4F351A-C420-7945-ABEE-50B872292D37}"/>
                    </a:ext>
                  </a:extLst>
                </p14:cNvPr>
                <p14:cNvContentPartPr/>
                <p14:nvPr/>
              </p14:nvContentPartPr>
              <p14:xfrm>
                <a:off x="8003584" y="1946922"/>
                <a:ext cx="2160" cy="4680"/>
              </p14:xfrm>
            </p:contentPart>
          </mc:Choice>
          <mc:Fallback>
            <p:pic>
              <p:nvPicPr>
                <p:cNvPr id="189" name="Рукописный ввод 188">
                  <a:extLst>
                    <a:ext uri="{FF2B5EF4-FFF2-40B4-BE49-F238E27FC236}">
                      <a16:creationId xmlns:a16="http://schemas.microsoft.com/office/drawing/2014/main" id="{7B4F351A-C420-7945-ABEE-50B872292D3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88104" y="1931802"/>
                  <a:ext cx="32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0" name="Рукописный ввод 189">
                  <a:extLst>
                    <a:ext uri="{FF2B5EF4-FFF2-40B4-BE49-F238E27FC236}">
                      <a16:creationId xmlns:a16="http://schemas.microsoft.com/office/drawing/2014/main" id="{0A1310D2-6029-4C42-9567-21E050195CD3}"/>
                    </a:ext>
                  </a:extLst>
                </p14:cNvPr>
                <p14:cNvContentPartPr/>
                <p14:nvPr/>
              </p14:nvContentPartPr>
              <p14:xfrm>
                <a:off x="8025184" y="1559562"/>
                <a:ext cx="290880" cy="465120"/>
              </p14:xfrm>
            </p:contentPart>
          </mc:Choice>
          <mc:Fallback>
            <p:pic>
              <p:nvPicPr>
                <p:cNvPr id="190" name="Рукописный ввод 189">
                  <a:extLst>
                    <a:ext uri="{FF2B5EF4-FFF2-40B4-BE49-F238E27FC236}">
                      <a16:creationId xmlns:a16="http://schemas.microsoft.com/office/drawing/2014/main" id="{0A1310D2-6029-4C42-9567-21E050195CD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09704" y="1544442"/>
                  <a:ext cx="3214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5" name="Рукописный ввод 194">
                  <a:extLst>
                    <a:ext uri="{FF2B5EF4-FFF2-40B4-BE49-F238E27FC236}">
                      <a16:creationId xmlns:a16="http://schemas.microsoft.com/office/drawing/2014/main" id="{91E0E347-C89B-8847-9F9F-F0866BBD2C4D}"/>
                    </a:ext>
                  </a:extLst>
                </p14:cNvPr>
                <p14:cNvContentPartPr/>
                <p14:nvPr/>
              </p14:nvContentPartPr>
              <p14:xfrm>
                <a:off x="11445904" y="4571682"/>
                <a:ext cx="181440" cy="179640"/>
              </p14:xfrm>
            </p:contentPart>
          </mc:Choice>
          <mc:Fallback>
            <p:pic>
              <p:nvPicPr>
                <p:cNvPr id="195" name="Рукописный ввод 194">
                  <a:extLst>
                    <a:ext uri="{FF2B5EF4-FFF2-40B4-BE49-F238E27FC236}">
                      <a16:creationId xmlns:a16="http://schemas.microsoft.com/office/drawing/2014/main" id="{91E0E347-C89B-8847-9F9F-F0866BBD2C4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30424" y="4556562"/>
                  <a:ext cx="212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6" name="Рукописный ввод 195">
                  <a:extLst>
                    <a:ext uri="{FF2B5EF4-FFF2-40B4-BE49-F238E27FC236}">
                      <a16:creationId xmlns:a16="http://schemas.microsoft.com/office/drawing/2014/main" id="{1C37D8FA-22B8-B243-8DAB-C41BE4A2A2B2}"/>
                    </a:ext>
                  </a:extLst>
                </p14:cNvPr>
                <p14:cNvContentPartPr/>
                <p14:nvPr/>
              </p14:nvContentPartPr>
              <p14:xfrm>
                <a:off x="11392264" y="4593282"/>
                <a:ext cx="255600" cy="135720"/>
              </p14:xfrm>
            </p:contentPart>
          </mc:Choice>
          <mc:Fallback>
            <p:pic>
              <p:nvPicPr>
                <p:cNvPr id="196" name="Рукописный ввод 195">
                  <a:extLst>
                    <a:ext uri="{FF2B5EF4-FFF2-40B4-BE49-F238E27FC236}">
                      <a16:creationId xmlns:a16="http://schemas.microsoft.com/office/drawing/2014/main" id="{1C37D8FA-22B8-B243-8DAB-C41BE4A2A2B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76784" y="4578162"/>
                  <a:ext cx="286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7" name="Рукописный ввод 196">
                  <a:extLst>
                    <a:ext uri="{FF2B5EF4-FFF2-40B4-BE49-F238E27FC236}">
                      <a16:creationId xmlns:a16="http://schemas.microsoft.com/office/drawing/2014/main" id="{CBAEEB48-3A99-2746-A955-8E52E97F9943}"/>
                    </a:ext>
                  </a:extLst>
                </p14:cNvPr>
                <p14:cNvContentPartPr/>
                <p14:nvPr/>
              </p14:nvContentPartPr>
              <p14:xfrm>
                <a:off x="11628784" y="4636482"/>
                <a:ext cx="19080" cy="20880"/>
              </p14:xfrm>
            </p:contentPart>
          </mc:Choice>
          <mc:Fallback>
            <p:pic>
              <p:nvPicPr>
                <p:cNvPr id="197" name="Рукописный ввод 196">
                  <a:extLst>
                    <a:ext uri="{FF2B5EF4-FFF2-40B4-BE49-F238E27FC236}">
                      <a16:creationId xmlns:a16="http://schemas.microsoft.com/office/drawing/2014/main" id="{CBAEEB48-3A99-2746-A955-8E52E97F99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613664" y="4621002"/>
                  <a:ext cx="49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8" name="Рукописный ввод 197">
                  <a:extLst>
                    <a:ext uri="{FF2B5EF4-FFF2-40B4-BE49-F238E27FC236}">
                      <a16:creationId xmlns:a16="http://schemas.microsoft.com/office/drawing/2014/main" id="{858A3DA0-3B10-C949-A111-FAB52EC39B08}"/>
                    </a:ext>
                  </a:extLst>
                </p14:cNvPr>
                <p14:cNvContentPartPr/>
                <p14:nvPr/>
              </p14:nvContentPartPr>
              <p14:xfrm>
                <a:off x="11693224" y="4647282"/>
                <a:ext cx="17640" cy="117360"/>
              </p14:xfrm>
            </p:contentPart>
          </mc:Choice>
          <mc:Fallback>
            <p:pic>
              <p:nvPicPr>
                <p:cNvPr id="198" name="Рукописный ввод 197">
                  <a:extLst>
                    <a:ext uri="{FF2B5EF4-FFF2-40B4-BE49-F238E27FC236}">
                      <a16:creationId xmlns:a16="http://schemas.microsoft.com/office/drawing/2014/main" id="{858A3DA0-3B10-C949-A111-FAB52EC39B0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78104" y="4631802"/>
                  <a:ext cx="48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0" name="Рукописный ввод 199">
                  <a:extLst>
                    <a:ext uri="{FF2B5EF4-FFF2-40B4-BE49-F238E27FC236}">
                      <a16:creationId xmlns:a16="http://schemas.microsoft.com/office/drawing/2014/main" id="{C479237F-413D-A74B-96D8-9DE8371F298A}"/>
                    </a:ext>
                  </a:extLst>
                </p14:cNvPr>
                <p14:cNvContentPartPr/>
                <p14:nvPr/>
              </p14:nvContentPartPr>
              <p14:xfrm>
                <a:off x="7616224" y="1570362"/>
                <a:ext cx="236880" cy="248040"/>
              </p14:xfrm>
            </p:contentPart>
          </mc:Choice>
          <mc:Fallback>
            <p:pic>
              <p:nvPicPr>
                <p:cNvPr id="200" name="Рукописный ввод 199">
                  <a:extLst>
                    <a:ext uri="{FF2B5EF4-FFF2-40B4-BE49-F238E27FC236}">
                      <a16:creationId xmlns:a16="http://schemas.microsoft.com/office/drawing/2014/main" id="{C479237F-413D-A74B-96D8-9DE8371F298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01104" y="1555242"/>
                  <a:ext cx="267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1" name="Рукописный ввод 200">
                  <a:extLst>
                    <a:ext uri="{FF2B5EF4-FFF2-40B4-BE49-F238E27FC236}">
                      <a16:creationId xmlns:a16="http://schemas.microsoft.com/office/drawing/2014/main" id="{56096D51-6216-B94F-BAF1-0D4023434126}"/>
                    </a:ext>
                  </a:extLst>
                </p14:cNvPr>
                <p14:cNvContentPartPr/>
                <p14:nvPr/>
              </p14:nvContentPartPr>
              <p14:xfrm>
                <a:off x="7594624" y="1581162"/>
                <a:ext cx="154800" cy="228960"/>
              </p14:xfrm>
            </p:contentPart>
          </mc:Choice>
          <mc:Fallback>
            <p:pic>
              <p:nvPicPr>
                <p:cNvPr id="201" name="Рукописный ввод 200">
                  <a:extLst>
                    <a:ext uri="{FF2B5EF4-FFF2-40B4-BE49-F238E27FC236}">
                      <a16:creationId xmlns:a16="http://schemas.microsoft.com/office/drawing/2014/main" id="{56096D51-6216-B94F-BAF1-0D402343412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579504" y="1566042"/>
                  <a:ext cx="185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2" name="Рукописный ввод 201">
                  <a:extLst>
                    <a:ext uri="{FF2B5EF4-FFF2-40B4-BE49-F238E27FC236}">
                      <a16:creationId xmlns:a16="http://schemas.microsoft.com/office/drawing/2014/main" id="{30E3E562-9AE9-C645-87E7-183F3799758A}"/>
                    </a:ext>
                  </a:extLst>
                </p14:cNvPr>
                <p14:cNvContentPartPr/>
                <p14:nvPr/>
              </p14:nvContentPartPr>
              <p14:xfrm>
                <a:off x="7820704" y="1742442"/>
                <a:ext cx="198360" cy="108000"/>
              </p14:xfrm>
            </p:contentPart>
          </mc:Choice>
          <mc:Fallback>
            <p:pic>
              <p:nvPicPr>
                <p:cNvPr id="202" name="Рукописный ввод 201">
                  <a:extLst>
                    <a:ext uri="{FF2B5EF4-FFF2-40B4-BE49-F238E27FC236}">
                      <a16:creationId xmlns:a16="http://schemas.microsoft.com/office/drawing/2014/main" id="{30E3E562-9AE9-C645-87E7-183F3799758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05224" y="1727322"/>
                  <a:ext cx="22896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04" name="Рукописный ввод 203">
                <a:extLst>
                  <a:ext uri="{FF2B5EF4-FFF2-40B4-BE49-F238E27FC236}">
                    <a16:creationId xmlns:a16="http://schemas.microsoft.com/office/drawing/2014/main" id="{FA078330-8B52-274E-979E-68274916AF30}"/>
                  </a:ext>
                </a:extLst>
              </p14:cNvPr>
              <p14:cNvContentPartPr/>
              <p14:nvPr/>
            </p14:nvContentPartPr>
            <p14:xfrm>
              <a:off x="8863984" y="3409962"/>
              <a:ext cx="74520" cy="23040"/>
            </p14:xfrm>
          </p:contentPart>
        </mc:Choice>
        <mc:Fallback>
          <p:pic>
            <p:nvPicPr>
              <p:cNvPr id="204" name="Рукописный ввод 203">
                <a:extLst>
                  <a:ext uri="{FF2B5EF4-FFF2-40B4-BE49-F238E27FC236}">
                    <a16:creationId xmlns:a16="http://schemas.microsoft.com/office/drawing/2014/main" id="{FA078330-8B52-274E-979E-68274916AF3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848864" y="3394842"/>
                <a:ext cx="105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05" name="Рукописный ввод 204">
                <a:extLst>
                  <a:ext uri="{FF2B5EF4-FFF2-40B4-BE49-F238E27FC236}">
                    <a16:creationId xmlns:a16="http://schemas.microsoft.com/office/drawing/2014/main" id="{EF55E36D-16A7-294B-A2C5-7F91100470C4}"/>
                  </a:ext>
                </a:extLst>
              </p14:cNvPr>
              <p14:cNvContentPartPr/>
              <p14:nvPr/>
            </p14:nvContentPartPr>
            <p14:xfrm>
              <a:off x="9810784" y="3722082"/>
              <a:ext cx="65880" cy="95040"/>
            </p14:xfrm>
          </p:contentPart>
        </mc:Choice>
        <mc:Fallback>
          <p:pic>
            <p:nvPicPr>
              <p:cNvPr id="205" name="Рукописный ввод 204">
                <a:extLst>
                  <a:ext uri="{FF2B5EF4-FFF2-40B4-BE49-F238E27FC236}">
                    <a16:creationId xmlns:a16="http://schemas.microsoft.com/office/drawing/2014/main" id="{EF55E36D-16A7-294B-A2C5-7F91100470C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795664" y="3706602"/>
                <a:ext cx="961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06" name="Рукописный ввод 205">
                <a:extLst>
                  <a:ext uri="{FF2B5EF4-FFF2-40B4-BE49-F238E27FC236}">
                    <a16:creationId xmlns:a16="http://schemas.microsoft.com/office/drawing/2014/main" id="{4292B6A4-1C3B-8F4A-86B5-63B7ECB12671}"/>
                  </a:ext>
                </a:extLst>
              </p14:cNvPr>
              <p14:cNvContentPartPr/>
              <p14:nvPr/>
            </p14:nvContentPartPr>
            <p14:xfrm>
              <a:off x="10208944" y="1860882"/>
              <a:ext cx="27720" cy="64800"/>
            </p14:xfrm>
          </p:contentPart>
        </mc:Choice>
        <mc:Fallback>
          <p:pic>
            <p:nvPicPr>
              <p:cNvPr id="206" name="Рукописный ввод 205">
                <a:extLst>
                  <a:ext uri="{FF2B5EF4-FFF2-40B4-BE49-F238E27FC236}">
                    <a16:creationId xmlns:a16="http://schemas.microsoft.com/office/drawing/2014/main" id="{4292B6A4-1C3B-8F4A-86B5-63B7ECB1267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193464" y="1845762"/>
                <a:ext cx="583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07" name="Рукописный ввод 206">
                <a:extLst>
                  <a:ext uri="{FF2B5EF4-FFF2-40B4-BE49-F238E27FC236}">
                    <a16:creationId xmlns:a16="http://schemas.microsoft.com/office/drawing/2014/main" id="{D3EB6FA0-8AA5-F344-8B65-A37CBA2EB754}"/>
                  </a:ext>
                </a:extLst>
              </p14:cNvPr>
              <p14:cNvContentPartPr/>
              <p14:nvPr/>
            </p14:nvContentPartPr>
            <p14:xfrm>
              <a:off x="11058544" y="2086962"/>
              <a:ext cx="138240" cy="100440"/>
            </p14:xfrm>
          </p:contentPart>
        </mc:Choice>
        <mc:Fallback>
          <p:pic>
            <p:nvPicPr>
              <p:cNvPr id="207" name="Рукописный ввод 206">
                <a:extLst>
                  <a:ext uri="{FF2B5EF4-FFF2-40B4-BE49-F238E27FC236}">
                    <a16:creationId xmlns:a16="http://schemas.microsoft.com/office/drawing/2014/main" id="{D3EB6FA0-8AA5-F344-8B65-A37CBA2EB75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1043424" y="2071482"/>
                <a:ext cx="16884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Группа 210">
            <a:extLst>
              <a:ext uri="{FF2B5EF4-FFF2-40B4-BE49-F238E27FC236}">
                <a16:creationId xmlns:a16="http://schemas.microsoft.com/office/drawing/2014/main" id="{B7A97797-395F-A848-A9D4-8B9A61C0E662}"/>
              </a:ext>
            </a:extLst>
          </p:cNvPr>
          <p:cNvGrpSpPr/>
          <p:nvPr/>
        </p:nvGrpSpPr>
        <p:grpSpPr>
          <a:xfrm>
            <a:off x="9799984" y="3937002"/>
            <a:ext cx="735840" cy="142560"/>
            <a:chOff x="9799984" y="3937002"/>
            <a:chExt cx="735840" cy="1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8" name="Рукописный ввод 207">
                  <a:extLst>
                    <a:ext uri="{FF2B5EF4-FFF2-40B4-BE49-F238E27FC236}">
                      <a16:creationId xmlns:a16="http://schemas.microsoft.com/office/drawing/2014/main" id="{08B44746-450E-7144-83B0-743C069E1043}"/>
                    </a:ext>
                  </a:extLst>
                </p14:cNvPr>
                <p14:cNvContentPartPr/>
                <p14:nvPr/>
              </p14:nvContentPartPr>
              <p14:xfrm>
                <a:off x="9799984" y="3937002"/>
                <a:ext cx="277920" cy="118800"/>
              </p14:xfrm>
            </p:contentPart>
          </mc:Choice>
          <mc:Fallback>
            <p:pic>
              <p:nvPicPr>
                <p:cNvPr id="208" name="Рукописный ввод 207">
                  <a:extLst>
                    <a:ext uri="{FF2B5EF4-FFF2-40B4-BE49-F238E27FC236}">
                      <a16:creationId xmlns:a16="http://schemas.microsoft.com/office/drawing/2014/main" id="{08B44746-450E-7144-83B0-743C069E104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784864" y="3921882"/>
                  <a:ext cx="308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9" name="Рукописный ввод 208">
                  <a:extLst>
                    <a:ext uri="{FF2B5EF4-FFF2-40B4-BE49-F238E27FC236}">
                      <a16:creationId xmlns:a16="http://schemas.microsoft.com/office/drawing/2014/main" id="{843BD6A7-6C26-C745-853C-6CA65E6809E7}"/>
                    </a:ext>
                  </a:extLst>
                </p14:cNvPr>
                <p14:cNvContentPartPr/>
                <p14:nvPr/>
              </p14:nvContentPartPr>
              <p14:xfrm>
                <a:off x="10079704" y="3937002"/>
                <a:ext cx="172800" cy="142560"/>
              </p14:xfrm>
            </p:contentPart>
          </mc:Choice>
          <mc:Fallback>
            <p:pic>
              <p:nvPicPr>
                <p:cNvPr id="209" name="Рукописный ввод 208">
                  <a:extLst>
                    <a:ext uri="{FF2B5EF4-FFF2-40B4-BE49-F238E27FC236}">
                      <a16:creationId xmlns:a16="http://schemas.microsoft.com/office/drawing/2014/main" id="{843BD6A7-6C26-C745-853C-6CA65E6809E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64584" y="3921882"/>
                  <a:ext cx="203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0" name="Рукописный ввод 209">
                  <a:extLst>
                    <a:ext uri="{FF2B5EF4-FFF2-40B4-BE49-F238E27FC236}">
                      <a16:creationId xmlns:a16="http://schemas.microsoft.com/office/drawing/2014/main" id="{F7EACE84-F088-4046-92E2-659D2EA1E9D7}"/>
                    </a:ext>
                  </a:extLst>
                </p14:cNvPr>
                <p14:cNvContentPartPr/>
                <p14:nvPr/>
              </p14:nvContentPartPr>
              <p14:xfrm>
                <a:off x="10294984" y="3947802"/>
                <a:ext cx="240840" cy="108000"/>
              </p14:xfrm>
            </p:contentPart>
          </mc:Choice>
          <mc:Fallback>
            <p:pic>
              <p:nvPicPr>
                <p:cNvPr id="210" name="Рукописный ввод 209">
                  <a:extLst>
                    <a:ext uri="{FF2B5EF4-FFF2-40B4-BE49-F238E27FC236}">
                      <a16:creationId xmlns:a16="http://schemas.microsoft.com/office/drawing/2014/main" id="{F7EACE84-F088-4046-92E2-659D2EA1E9D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79504" y="3932682"/>
                  <a:ext cx="27108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68339ADF-9F8E-8C40-8F8E-527CFCECF9D6}"/>
              </a:ext>
            </a:extLst>
          </p:cNvPr>
          <p:cNvGrpSpPr/>
          <p:nvPr/>
        </p:nvGrpSpPr>
        <p:grpSpPr>
          <a:xfrm>
            <a:off x="8509024" y="3678882"/>
            <a:ext cx="1213560" cy="172800"/>
            <a:chOff x="8509024" y="3678882"/>
            <a:chExt cx="1213560" cy="1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2" name="Рукописный ввод 211">
                  <a:extLst>
                    <a:ext uri="{FF2B5EF4-FFF2-40B4-BE49-F238E27FC236}">
                      <a16:creationId xmlns:a16="http://schemas.microsoft.com/office/drawing/2014/main" id="{5E4773A8-6D1F-7C49-A9E3-658F17CEE7B4}"/>
                    </a:ext>
                  </a:extLst>
                </p14:cNvPr>
                <p14:cNvContentPartPr/>
                <p14:nvPr/>
              </p14:nvContentPartPr>
              <p14:xfrm>
                <a:off x="8509024" y="3700482"/>
                <a:ext cx="275760" cy="97200"/>
              </p14:xfrm>
            </p:contentPart>
          </mc:Choice>
          <mc:Fallback>
            <p:pic>
              <p:nvPicPr>
                <p:cNvPr id="212" name="Рукописный ввод 211">
                  <a:extLst>
                    <a:ext uri="{FF2B5EF4-FFF2-40B4-BE49-F238E27FC236}">
                      <a16:creationId xmlns:a16="http://schemas.microsoft.com/office/drawing/2014/main" id="{5E4773A8-6D1F-7C49-A9E3-658F17CEE7B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93904" y="3685362"/>
                  <a:ext cx="30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3" name="Рукописный ввод 212">
                  <a:extLst>
                    <a:ext uri="{FF2B5EF4-FFF2-40B4-BE49-F238E27FC236}">
                      <a16:creationId xmlns:a16="http://schemas.microsoft.com/office/drawing/2014/main" id="{2F9640FC-8853-114D-B8E5-2270EE009A69}"/>
                    </a:ext>
                  </a:extLst>
                </p14:cNvPr>
                <p14:cNvContentPartPr/>
                <p14:nvPr/>
              </p14:nvContentPartPr>
              <p14:xfrm>
                <a:off x="8799544" y="3732882"/>
                <a:ext cx="232200" cy="118800"/>
              </p14:xfrm>
            </p:contentPart>
          </mc:Choice>
          <mc:Fallback>
            <p:pic>
              <p:nvPicPr>
                <p:cNvPr id="213" name="Рукописный ввод 212">
                  <a:extLst>
                    <a:ext uri="{FF2B5EF4-FFF2-40B4-BE49-F238E27FC236}">
                      <a16:creationId xmlns:a16="http://schemas.microsoft.com/office/drawing/2014/main" id="{2F9640FC-8853-114D-B8E5-2270EE009A6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84424" y="3717402"/>
                  <a:ext cx="262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4" name="Рукописный ввод 213">
                  <a:extLst>
                    <a:ext uri="{FF2B5EF4-FFF2-40B4-BE49-F238E27FC236}">
                      <a16:creationId xmlns:a16="http://schemas.microsoft.com/office/drawing/2014/main" id="{25946EBE-A8AF-CB4A-A1B5-83D8F7C6CBDB}"/>
                    </a:ext>
                  </a:extLst>
                </p14:cNvPr>
                <p14:cNvContentPartPr/>
                <p14:nvPr/>
              </p14:nvContentPartPr>
              <p14:xfrm>
                <a:off x="9100864" y="3678882"/>
                <a:ext cx="239040" cy="140040"/>
              </p14:xfrm>
            </p:contentPart>
          </mc:Choice>
          <mc:Fallback>
            <p:pic>
              <p:nvPicPr>
                <p:cNvPr id="214" name="Рукописный ввод 213">
                  <a:extLst>
                    <a:ext uri="{FF2B5EF4-FFF2-40B4-BE49-F238E27FC236}">
                      <a16:creationId xmlns:a16="http://schemas.microsoft.com/office/drawing/2014/main" id="{25946EBE-A8AF-CB4A-A1B5-83D8F7C6CBD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85384" y="3663762"/>
                  <a:ext cx="269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5" name="Рукописный ввод 214">
                  <a:extLst>
                    <a:ext uri="{FF2B5EF4-FFF2-40B4-BE49-F238E27FC236}">
                      <a16:creationId xmlns:a16="http://schemas.microsoft.com/office/drawing/2014/main" id="{AC223272-C60D-C348-8376-80D08CFF9BEB}"/>
                    </a:ext>
                  </a:extLst>
                </p14:cNvPr>
                <p14:cNvContentPartPr/>
                <p14:nvPr/>
              </p14:nvContentPartPr>
              <p14:xfrm>
                <a:off x="9358984" y="3700482"/>
                <a:ext cx="78120" cy="86400"/>
              </p14:xfrm>
            </p:contentPart>
          </mc:Choice>
          <mc:Fallback>
            <p:pic>
              <p:nvPicPr>
                <p:cNvPr id="215" name="Рукописный ввод 214">
                  <a:extLst>
                    <a:ext uri="{FF2B5EF4-FFF2-40B4-BE49-F238E27FC236}">
                      <a16:creationId xmlns:a16="http://schemas.microsoft.com/office/drawing/2014/main" id="{AC223272-C60D-C348-8376-80D08CFF9BE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43864" y="3685362"/>
                  <a:ext cx="108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6" name="Рукописный ввод 215">
                  <a:extLst>
                    <a:ext uri="{FF2B5EF4-FFF2-40B4-BE49-F238E27FC236}">
                      <a16:creationId xmlns:a16="http://schemas.microsoft.com/office/drawing/2014/main" id="{882E81F3-631B-DB49-AA73-729A4B6AC7B8}"/>
                    </a:ext>
                  </a:extLst>
                </p14:cNvPr>
                <p14:cNvContentPartPr/>
                <p14:nvPr/>
              </p14:nvContentPartPr>
              <p14:xfrm>
                <a:off x="9477424" y="3678882"/>
                <a:ext cx="245160" cy="80280"/>
              </p14:xfrm>
            </p:contentPart>
          </mc:Choice>
          <mc:Fallback>
            <p:pic>
              <p:nvPicPr>
                <p:cNvPr id="216" name="Рукописный ввод 215">
                  <a:extLst>
                    <a:ext uri="{FF2B5EF4-FFF2-40B4-BE49-F238E27FC236}">
                      <a16:creationId xmlns:a16="http://schemas.microsoft.com/office/drawing/2014/main" id="{882E81F3-631B-DB49-AA73-729A4B6AC7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61944" y="3663762"/>
                  <a:ext cx="2757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21" name="Рукописный ввод 220">
                <a:extLst>
                  <a:ext uri="{FF2B5EF4-FFF2-40B4-BE49-F238E27FC236}">
                    <a16:creationId xmlns:a16="http://schemas.microsoft.com/office/drawing/2014/main" id="{69AB5457-CFC7-8D41-975C-E6187B3618D3}"/>
                  </a:ext>
                </a:extLst>
              </p14:cNvPr>
              <p14:cNvContentPartPr/>
              <p14:nvPr/>
            </p14:nvContentPartPr>
            <p14:xfrm>
              <a:off x="11461744" y="1430682"/>
              <a:ext cx="27720" cy="33120"/>
            </p14:xfrm>
          </p:contentPart>
        </mc:Choice>
        <mc:Fallback>
          <p:pic>
            <p:nvPicPr>
              <p:cNvPr id="221" name="Рукописный ввод 220">
                <a:extLst>
                  <a:ext uri="{FF2B5EF4-FFF2-40B4-BE49-F238E27FC236}">
                    <a16:creationId xmlns:a16="http://schemas.microsoft.com/office/drawing/2014/main" id="{69AB5457-CFC7-8D41-975C-E6187B3618D3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1446264" y="1415202"/>
                <a:ext cx="5796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Группа 224">
            <a:extLst>
              <a:ext uri="{FF2B5EF4-FFF2-40B4-BE49-F238E27FC236}">
                <a16:creationId xmlns:a16="http://schemas.microsoft.com/office/drawing/2014/main" id="{18E9BCF3-4C1D-AB4E-8889-7594AF42B981}"/>
              </a:ext>
            </a:extLst>
          </p:cNvPr>
          <p:cNvGrpSpPr/>
          <p:nvPr/>
        </p:nvGrpSpPr>
        <p:grpSpPr>
          <a:xfrm>
            <a:off x="11220184" y="1602762"/>
            <a:ext cx="810360" cy="366120"/>
            <a:chOff x="11220184" y="1602762"/>
            <a:chExt cx="8103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8" name="Рукописный ввод 217">
                  <a:extLst>
                    <a:ext uri="{FF2B5EF4-FFF2-40B4-BE49-F238E27FC236}">
                      <a16:creationId xmlns:a16="http://schemas.microsoft.com/office/drawing/2014/main" id="{EA3FED6D-09BC-ED4B-B20F-3408AFE5C051}"/>
                    </a:ext>
                  </a:extLst>
                </p14:cNvPr>
                <p14:cNvContentPartPr/>
                <p14:nvPr/>
              </p14:nvContentPartPr>
              <p14:xfrm>
                <a:off x="11220184" y="1624362"/>
                <a:ext cx="38160" cy="176400"/>
              </p14:xfrm>
            </p:contentPart>
          </mc:Choice>
          <mc:Fallback>
            <p:pic>
              <p:nvPicPr>
                <p:cNvPr id="218" name="Рукописный ввод 217">
                  <a:extLst>
                    <a:ext uri="{FF2B5EF4-FFF2-40B4-BE49-F238E27FC236}">
                      <a16:creationId xmlns:a16="http://schemas.microsoft.com/office/drawing/2014/main" id="{EA3FED6D-09BC-ED4B-B20F-3408AFE5C05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204704" y="1608882"/>
                  <a:ext cx="68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9" name="Рукописный ввод 218">
                  <a:extLst>
                    <a:ext uri="{FF2B5EF4-FFF2-40B4-BE49-F238E27FC236}">
                      <a16:creationId xmlns:a16="http://schemas.microsoft.com/office/drawing/2014/main" id="{2335BC3B-A8D5-9E46-84F2-4272209599EA}"/>
                    </a:ext>
                  </a:extLst>
                </p14:cNvPr>
                <p14:cNvContentPartPr/>
                <p14:nvPr/>
              </p14:nvContentPartPr>
              <p14:xfrm>
                <a:off x="11263024" y="1602762"/>
                <a:ext cx="185400" cy="215640"/>
              </p14:xfrm>
            </p:contentPart>
          </mc:Choice>
          <mc:Fallback>
            <p:pic>
              <p:nvPicPr>
                <p:cNvPr id="219" name="Рукописный ввод 218">
                  <a:extLst>
                    <a:ext uri="{FF2B5EF4-FFF2-40B4-BE49-F238E27FC236}">
                      <a16:creationId xmlns:a16="http://schemas.microsoft.com/office/drawing/2014/main" id="{2335BC3B-A8D5-9E46-84F2-4272209599E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47904" y="1587282"/>
                  <a:ext cx="216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0" name="Рукописный ввод 219">
                  <a:extLst>
                    <a:ext uri="{FF2B5EF4-FFF2-40B4-BE49-F238E27FC236}">
                      <a16:creationId xmlns:a16="http://schemas.microsoft.com/office/drawing/2014/main" id="{FD8CDC7A-DCD2-7F40-B337-DF822DA0A215}"/>
                    </a:ext>
                  </a:extLst>
                </p14:cNvPr>
                <p14:cNvContentPartPr/>
                <p14:nvPr/>
              </p14:nvContentPartPr>
              <p14:xfrm>
                <a:off x="11509264" y="1621122"/>
                <a:ext cx="109080" cy="151200"/>
              </p14:xfrm>
            </p:contentPart>
          </mc:Choice>
          <mc:Fallback>
            <p:pic>
              <p:nvPicPr>
                <p:cNvPr id="220" name="Рукописный ввод 219">
                  <a:extLst>
                    <a:ext uri="{FF2B5EF4-FFF2-40B4-BE49-F238E27FC236}">
                      <a16:creationId xmlns:a16="http://schemas.microsoft.com/office/drawing/2014/main" id="{FD8CDC7A-DCD2-7F40-B337-DF822DA0A21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494144" y="1606002"/>
                  <a:ext cx="139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2" name="Рукописный ввод 221">
                  <a:extLst>
                    <a:ext uri="{FF2B5EF4-FFF2-40B4-BE49-F238E27FC236}">
                      <a16:creationId xmlns:a16="http://schemas.microsoft.com/office/drawing/2014/main" id="{03A91924-F243-E045-9647-F97FB56B82E7}"/>
                    </a:ext>
                  </a:extLst>
                </p14:cNvPr>
                <p14:cNvContentPartPr/>
                <p14:nvPr/>
              </p14:nvContentPartPr>
              <p14:xfrm>
                <a:off x="11758024" y="1710402"/>
                <a:ext cx="116280" cy="106920"/>
              </p14:xfrm>
            </p:contentPart>
          </mc:Choice>
          <mc:Fallback>
            <p:pic>
              <p:nvPicPr>
                <p:cNvPr id="222" name="Рукописный ввод 221">
                  <a:extLst>
                    <a:ext uri="{FF2B5EF4-FFF2-40B4-BE49-F238E27FC236}">
                      <a16:creationId xmlns:a16="http://schemas.microsoft.com/office/drawing/2014/main" id="{03A91924-F243-E045-9647-F97FB56B82E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742544" y="1694922"/>
                  <a:ext cx="146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3" name="Рукописный ввод 222">
                  <a:extLst>
                    <a:ext uri="{FF2B5EF4-FFF2-40B4-BE49-F238E27FC236}">
                      <a16:creationId xmlns:a16="http://schemas.microsoft.com/office/drawing/2014/main" id="{3896926A-7440-C74A-BEAB-01FA75EA3519}"/>
                    </a:ext>
                  </a:extLst>
                </p14:cNvPr>
                <p14:cNvContentPartPr/>
                <p14:nvPr/>
              </p14:nvContentPartPr>
              <p14:xfrm>
                <a:off x="11725624" y="1645602"/>
                <a:ext cx="164520" cy="108000"/>
              </p14:xfrm>
            </p:contentPart>
          </mc:Choice>
          <mc:Fallback>
            <p:pic>
              <p:nvPicPr>
                <p:cNvPr id="223" name="Рукописный ввод 222">
                  <a:extLst>
                    <a:ext uri="{FF2B5EF4-FFF2-40B4-BE49-F238E27FC236}">
                      <a16:creationId xmlns:a16="http://schemas.microsoft.com/office/drawing/2014/main" id="{3896926A-7440-C74A-BEAB-01FA75EA351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710504" y="1630482"/>
                  <a:ext cx="195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4" name="Рукописный ввод 223">
                  <a:extLst>
                    <a:ext uri="{FF2B5EF4-FFF2-40B4-BE49-F238E27FC236}">
                      <a16:creationId xmlns:a16="http://schemas.microsoft.com/office/drawing/2014/main" id="{18BB3405-341B-694D-86D8-B895517E7E04}"/>
                    </a:ext>
                  </a:extLst>
                </p14:cNvPr>
                <p14:cNvContentPartPr/>
                <p14:nvPr/>
              </p14:nvContentPartPr>
              <p14:xfrm>
                <a:off x="11923984" y="1635162"/>
                <a:ext cx="106560" cy="333720"/>
              </p14:xfrm>
            </p:contentPart>
          </mc:Choice>
          <mc:Fallback>
            <p:pic>
              <p:nvPicPr>
                <p:cNvPr id="224" name="Рукописный ввод 223">
                  <a:extLst>
                    <a:ext uri="{FF2B5EF4-FFF2-40B4-BE49-F238E27FC236}">
                      <a16:creationId xmlns:a16="http://schemas.microsoft.com/office/drawing/2014/main" id="{18BB3405-341B-694D-86D8-B895517E7E0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908864" y="1619682"/>
                  <a:ext cx="13716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Группа 230">
            <a:extLst>
              <a:ext uri="{FF2B5EF4-FFF2-40B4-BE49-F238E27FC236}">
                <a16:creationId xmlns:a16="http://schemas.microsoft.com/office/drawing/2014/main" id="{D26A86F3-6700-2445-99AE-572674D680FB}"/>
              </a:ext>
            </a:extLst>
          </p:cNvPr>
          <p:cNvGrpSpPr/>
          <p:nvPr/>
        </p:nvGrpSpPr>
        <p:grpSpPr>
          <a:xfrm>
            <a:off x="9342064" y="1301442"/>
            <a:ext cx="1007640" cy="306000"/>
            <a:chOff x="9342064" y="1301442"/>
            <a:chExt cx="100764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6" name="Рукописный ввод 225">
                  <a:extLst>
                    <a:ext uri="{FF2B5EF4-FFF2-40B4-BE49-F238E27FC236}">
                      <a16:creationId xmlns:a16="http://schemas.microsoft.com/office/drawing/2014/main" id="{B05978E2-A89C-0840-AD63-B6917A7D87AC}"/>
                    </a:ext>
                  </a:extLst>
                </p14:cNvPr>
                <p14:cNvContentPartPr/>
                <p14:nvPr/>
              </p14:nvContentPartPr>
              <p14:xfrm>
                <a:off x="9342064" y="1365882"/>
                <a:ext cx="174240" cy="241560"/>
              </p14:xfrm>
            </p:contentPart>
          </mc:Choice>
          <mc:Fallback>
            <p:pic>
              <p:nvPicPr>
                <p:cNvPr id="226" name="Рукописный ввод 225">
                  <a:extLst>
                    <a:ext uri="{FF2B5EF4-FFF2-40B4-BE49-F238E27FC236}">
                      <a16:creationId xmlns:a16="http://schemas.microsoft.com/office/drawing/2014/main" id="{B05978E2-A89C-0840-AD63-B6917A7D87A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26944" y="1350762"/>
                  <a:ext cx="204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7" name="Рукописный ввод 226">
                  <a:extLst>
                    <a:ext uri="{FF2B5EF4-FFF2-40B4-BE49-F238E27FC236}">
                      <a16:creationId xmlns:a16="http://schemas.microsoft.com/office/drawing/2014/main" id="{E00218EE-2311-334D-8E8A-A93F14873C91}"/>
                    </a:ext>
                  </a:extLst>
                </p14:cNvPr>
                <p14:cNvContentPartPr/>
                <p14:nvPr/>
              </p14:nvContentPartPr>
              <p14:xfrm>
                <a:off x="9563464" y="1324122"/>
                <a:ext cx="186120" cy="141840"/>
              </p14:xfrm>
            </p:contentPart>
          </mc:Choice>
          <mc:Fallback>
            <p:pic>
              <p:nvPicPr>
                <p:cNvPr id="227" name="Рукописный ввод 226">
                  <a:extLst>
                    <a:ext uri="{FF2B5EF4-FFF2-40B4-BE49-F238E27FC236}">
                      <a16:creationId xmlns:a16="http://schemas.microsoft.com/office/drawing/2014/main" id="{E00218EE-2311-334D-8E8A-A93F14873C9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548344" y="1309002"/>
                  <a:ext cx="216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8" name="Рукописный ввод 227">
                  <a:extLst>
                    <a:ext uri="{FF2B5EF4-FFF2-40B4-BE49-F238E27FC236}">
                      <a16:creationId xmlns:a16="http://schemas.microsoft.com/office/drawing/2014/main" id="{5C1459C5-F021-D144-8B01-0B08D8307B7C}"/>
                    </a:ext>
                  </a:extLst>
                </p14:cNvPr>
                <p14:cNvContentPartPr/>
                <p14:nvPr/>
              </p14:nvContentPartPr>
              <p14:xfrm>
                <a:off x="9757144" y="1333842"/>
                <a:ext cx="180720" cy="108000"/>
              </p14:xfrm>
            </p:contentPart>
          </mc:Choice>
          <mc:Fallback>
            <p:pic>
              <p:nvPicPr>
                <p:cNvPr id="228" name="Рукописный ввод 227">
                  <a:extLst>
                    <a:ext uri="{FF2B5EF4-FFF2-40B4-BE49-F238E27FC236}">
                      <a16:creationId xmlns:a16="http://schemas.microsoft.com/office/drawing/2014/main" id="{5C1459C5-F021-D144-8B01-0B08D8307B7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41664" y="1318362"/>
                  <a:ext cx="211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9" name="Рукописный ввод 228">
                  <a:extLst>
                    <a:ext uri="{FF2B5EF4-FFF2-40B4-BE49-F238E27FC236}">
                      <a16:creationId xmlns:a16="http://schemas.microsoft.com/office/drawing/2014/main" id="{91FC5488-36EC-854C-ABC4-F404110BEDA0}"/>
                    </a:ext>
                  </a:extLst>
                </p14:cNvPr>
                <p14:cNvContentPartPr/>
                <p14:nvPr/>
              </p14:nvContentPartPr>
              <p14:xfrm>
                <a:off x="9918424" y="1312242"/>
                <a:ext cx="155160" cy="108000"/>
              </p14:xfrm>
            </p:contentPart>
          </mc:Choice>
          <mc:Fallback>
            <p:pic>
              <p:nvPicPr>
                <p:cNvPr id="229" name="Рукописный ввод 228">
                  <a:extLst>
                    <a:ext uri="{FF2B5EF4-FFF2-40B4-BE49-F238E27FC236}">
                      <a16:creationId xmlns:a16="http://schemas.microsoft.com/office/drawing/2014/main" id="{91FC5488-36EC-854C-ABC4-F404110BEDA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02944" y="1297122"/>
                  <a:ext cx="185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0" name="Рукописный ввод 229">
                  <a:extLst>
                    <a:ext uri="{FF2B5EF4-FFF2-40B4-BE49-F238E27FC236}">
                      <a16:creationId xmlns:a16="http://schemas.microsoft.com/office/drawing/2014/main" id="{E2C5E7AA-3885-1A47-8709-A70149171E18}"/>
                    </a:ext>
                  </a:extLst>
                </p14:cNvPr>
                <p14:cNvContentPartPr/>
                <p14:nvPr/>
              </p14:nvContentPartPr>
              <p14:xfrm>
                <a:off x="10058104" y="1301442"/>
                <a:ext cx="291600" cy="115200"/>
              </p14:xfrm>
            </p:contentPart>
          </mc:Choice>
          <mc:Fallback>
            <p:pic>
              <p:nvPicPr>
                <p:cNvPr id="230" name="Рукописный ввод 229">
                  <a:extLst>
                    <a:ext uri="{FF2B5EF4-FFF2-40B4-BE49-F238E27FC236}">
                      <a16:creationId xmlns:a16="http://schemas.microsoft.com/office/drawing/2014/main" id="{E2C5E7AA-3885-1A47-8709-A70149171E1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42984" y="1286322"/>
                  <a:ext cx="32220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Группа 233">
            <a:extLst>
              <a:ext uri="{FF2B5EF4-FFF2-40B4-BE49-F238E27FC236}">
                <a16:creationId xmlns:a16="http://schemas.microsoft.com/office/drawing/2014/main" id="{7A02A591-AADE-5C45-BA29-154C0594A997}"/>
              </a:ext>
            </a:extLst>
          </p:cNvPr>
          <p:cNvGrpSpPr/>
          <p:nvPr/>
        </p:nvGrpSpPr>
        <p:grpSpPr>
          <a:xfrm>
            <a:off x="8853544" y="3388362"/>
            <a:ext cx="1031760" cy="340200"/>
            <a:chOff x="8853544" y="3388362"/>
            <a:chExt cx="103176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2" name="Рукописный ввод 231">
                  <a:extLst>
                    <a:ext uri="{FF2B5EF4-FFF2-40B4-BE49-F238E27FC236}">
                      <a16:creationId xmlns:a16="http://schemas.microsoft.com/office/drawing/2014/main" id="{71BB797C-B9A7-BD41-A32B-FD64C424081F}"/>
                    </a:ext>
                  </a:extLst>
                </p14:cNvPr>
                <p14:cNvContentPartPr/>
                <p14:nvPr/>
              </p14:nvContentPartPr>
              <p14:xfrm>
                <a:off x="8960824" y="3420762"/>
                <a:ext cx="924480" cy="307800"/>
              </p14:xfrm>
            </p:contentPart>
          </mc:Choice>
          <mc:Fallback>
            <p:pic>
              <p:nvPicPr>
                <p:cNvPr id="232" name="Рукописный ввод 231">
                  <a:extLst>
                    <a:ext uri="{FF2B5EF4-FFF2-40B4-BE49-F238E27FC236}">
                      <a16:creationId xmlns:a16="http://schemas.microsoft.com/office/drawing/2014/main" id="{71BB797C-B9A7-BD41-A32B-FD64C424081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945704" y="3405642"/>
                  <a:ext cx="9550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0DD35ECD-BDCC-DB46-ABA9-61EEB2AED335}"/>
                    </a:ext>
                  </a:extLst>
                </p14:cNvPr>
                <p14:cNvContentPartPr/>
                <p14:nvPr/>
              </p14:nvContentPartPr>
              <p14:xfrm>
                <a:off x="8853544" y="3388362"/>
                <a:ext cx="282600" cy="154080"/>
              </p14:xfrm>
            </p:contentPart>
          </mc:Choice>
          <mc:Fallback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0DD35ECD-BDCC-DB46-ABA9-61EEB2AED33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38064" y="3373242"/>
                  <a:ext cx="3128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Группа 236">
            <a:extLst>
              <a:ext uri="{FF2B5EF4-FFF2-40B4-BE49-F238E27FC236}">
                <a16:creationId xmlns:a16="http://schemas.microsoft.com/office/drawing/2014/main" id="{2D537DD8-9947-CE42-80C8-A6C2E0D1C282}"/>
              </a:ext>
            </a:extLst>
          </p:cNvPr>
          <p:cNvGrpSpPr/>
          <p:nvPr/>
        </p:nvGrpSpPr>
        <p:grpSpPr>
          <a:xfrm>
            <a:off x="10176544" y="1871682"/>
            <a:ext cx="973080" cy="263880"/>
            <a:chOff x="10176544" y="1871682"/>
            <a:chExt cx="97308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5" name="Рукописный ввод 234">
                  <a:extLst>
                    <a:ext uri="{FF2B5EF4-FFF2-40B4-BE49-F238E27FC236}">
                      <a16:creationId xmlns:a16="http://schemas.microsoft.com/office/drawing/2014/main" id="{0CC39CBD-2123-E144-8CB8-24D84099C01F}"/>
                    </a:ext>
                  </a:extLst>
                </p14:cNvPr>
                <p14:cNvContentPartPr/>
                <p14:nvPr/>
              </p14:nvContentPartPr>
              <p14:xfrm>
                <a:off x="10219744" y="1893282"/>
                <a:ext cx="929880" cy="242280"/>
              </p14:xfrm>
            </p:contentPart>
          </mc:Choice>
          <mc:Fallback>
            <p:pic>
              <p:nvPicPr>
                <p:cNvPr id="235" name="Рукописный ввод 234">
                  <a:extLst>
                    <a:ext uri="{FF2B5EF4-FFF2-40B4-BE49-F238E27FC236}">
                      <a16:creationId xmlns:a16="http://schemas.microsoft.com/office/drawing/2014/main" id="{0CC39CBD-2123-E144-8CB8-24D84099C0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04264" y="1877802"/>
                  <a:ext cx="960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4E2BCC1F-63F1-884E-94FC-27ACB60472E9}"/>
                    </a:ext>
                  </a:extLst>
                </p14:cNvPr>
                <p14:cNvContentPartPr/>
                <p14:nvPr/>
              </p14:nvContentPartPr>
              <p14:xfrm>
                <a:off x="10176544" y="1871682"/>
                <a:ext cx="384120" cy="226440"/>
              </p14:xfrm>
            </p:contentPart>
          </mc:Choice>
          <mc:Fallback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4E2BCC1F-63F1-884E-94FC-27ACB60472E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61424" y="1856562"/>
                  <a:ext cx="41436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Группа 278">
            <a:extLst>
              <a:ext uri="{FF2B5EF4-FFF2-40B4-BE49-F238E27FC236}">
                <a16:creationId xmlns:a16="http://schemas.microsoft.com/office/drawing/2014/main" id="{294A6635-957E-D240-9568-404EC0451C40}"/>
              </a:ext>
            </a:extLst>
          </p:cNvPr>
          <p:cNvGrpSpPr/>
          <p:nvPr/>
        </p:nvGrpSpPr>
        <p:grpSpPr>
          <a:xfrm>
            <a:off x="7067584" y="5023482"/>
            <a:ext cx="4647600" cy="1086840"/>
            <a:chOff x="7067584" y="5023482"/>
            <a:chExt cx="4647600" cy="10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8" name="Рукописный ввод 237">
                  <a:extLst>
                    <a:ext uri="{FF2B5EF4-FFF2-40B4-BE49-F238E27FC236}">
                      <a16:creationId xmlns:a16="http://schemas.microsoft.com/office/drawing/2014/main" id="{E75CB90C-9349-774F-AB3D-5538BFD01C6F}"/>
                    </a:ext>
                  </a:extLst>
                </p14:cNvPr>
                <p14:cNvContentPartPr/>
                <p14:nvPr/>
              </p14:nvContentPartPr>
              <p14:xfrm>
                <a:off x="7153624" y="5357202"/>
                <a:ext cx="59040" cy="178200"/>
              </p14:xfrm>
            </p:contentPart>
          </mc:Choice>
          <mc:Fallback>
            <p:pic>
              <p:nvPicPr>
                <p:cNvPr id="238" name="Рукописный ввод 237">
                  <a:extLst>
                    <a:ext uri="{FF2B5EF4-FFF2-40B4-BE49-F238E27FC236}">
                      <a16:creationId xmlns:a16="http://schemas.microsoft.com/office/drawing/2014/main" id="{E75CB90C-9349-774F-AB3D-5538BFD01C6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38504" y="5341722"/>
                  <a:ext cx="89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9" name="Рукописный ввод 238">
                  <a:extLst>
                    <a:ext uri="{FF2B5EF4-FFF2-40B4-BE49-F238E27FC236}">
                      <a16:creationId xmlns:a16="http://schemas.microsoft.com/office/drawing/2014/main" id="{7486920B-EFB5-2748-A744-EA50164FCBBF}"/>
                    </a:ext>
                  </a:extLst>
                </p14:cNvPr>
                <p14:cNvContentPartPr/>
                <p14:nvPr/>
              </p14:nvContentPartPr>
              <p14:xfrm>
                <a:off x="7067584" y="5314002"/>
                <a:ext cx="215640" cy="106920"/>
              </p14:xfrm>
            </p:contentPart>
          </mc:Choice>
          <mc:Fallback>
            <p:pic>
              <p:nvPicPr>
                <p:cNvPr id="239" name="Рукописный ввод 238">
                  <a:extLst>
                    <a:ext uri="{FF2B5EF4-FFF2-40B4-BE49-F238E27FC236}">
                      <a16:creationId xmlns:a16="http://schemas.microsoft.com/office/drawing/2014/main" id="{7486920B-EFB5-2748-A744-EA50164FCBB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52464" y="5298882"/>
                  <a:ext cx="245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1" name="Рукописный ввод 240">
                  <a:extLst>
                    <a:ext uri="{FF2B5EF4-FFF2-40B4-BE49-F238E27FC236}">
                      <a16:creationId xmlns:a16="http://schemas.microsoft.com/office/drawing/2014/main" id="{D3B870AC-34E8-E344-AD50-21A28821A067}"/>
                    </a:ext>
                  </a:extLst>
                </p14:cNvPr>
                <p14:cNvContentPartPr/>
                <p14:nvPr/>
              </p14:nvContentPartPr>
              <p14:xfrm>
                <a:off x="7347304" y="5217162"/>
                <a:ext cx="121320" cy="258480"/>
              </p14:xfrm>
            </p:contentPart>
          </mc:Choice>
          <mc:Fallback>
            <p:pic>
              <p:nvPicPr>
                <p:cNvPr id="241" name="Рукописный ввод 240">
                  <a:extLst>
                    <a:ext uri="{FF2B5EF4-FFF2-40B4-BE49-F238E27FC236}">
                      <a16:creationId xmlns:a16="http://schemas.microsoft.com/office/drawing/2014/main" id="{D3B870AC-34E8-E344-AD50-21A28821A06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332184" y="5202042"/>
                  <a:ext cx="151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2" name="Рукописный ввод 241">
                  <a:extLst>
                    <a:ext uri="{FF2B5EF4-FFF2-40B4-BE49-F238E27FC236}">
                      <a16:creationId xmlns:a16="http://schemas.microsoft.com/office/drawing/2014/main" id="{A26FDB96-AE47-EB4E-83D3-B2E334A2D1B4}"/>
                    </a:ext>
                  </a:extLst>
                </p14:cNvPr>
                <p14:cNvContentPartPr/>
                <p14:nvPr/>
              </p14:nvContentPartPr>
              <p14:xfrm>
                <a:off x="7444144" y="5335602"/>
                <a:ext cx="334800" cy="75600"/>
              </p14:xfrm>
            </p:contentPart>
          </mc:Choice>
          <mc:Fallback>
            <p:pic>
              <p:nvPicPr>
                <p:cNvPr id="242" name="Рукописный ввод 241">
                  <a:extLst>
                    <a:ext uri="{FF2B5EF4-FFF2-40B4-BE49-F238E27FC236}">
                      <a16:creationId xmlns:a16="http://schemas.microsoft.com/office/drawing/2014/main" id="{A26FDB96-AE47-EB4E-83D3-B2E334A2D1B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29024" y="5320482"/>
                  <a:ext cx="365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3" name="Рукописный ввод 242">
                  <a:extLst>
                    <a:ext uri="{FF2B5EF4-FFF2-40B4-BE49-F238E27FC236}">
                      <a16:creationId xmlns:a16="http://schemas.microsoft.com/office/drawing/2014/main" id="{DE306DA3-DEFE-3141-A67B-B1CAA8B827E9}"/>
                    </a:ext>
                  </a:extLst>
                </p14:cNvPr>
                <p14:cNvContentPartPr/>
                <p14:nvPr/>
              </p14:nvContentPartPr>
              <p14:xfrm>
                <a:off x="7906744" y="5292762"/>
                <a:ext cx="157680" cy="108000"/>
              </p14:xfrm>
            </p:contentPart>
          </mc:Choice>
          <mc:Fallback>
            <p:pic>
              <p:nvPicPr>
                <p:cNvPr id="243" name="Рукописный ввод 242">
                  <a:extLst>
                    <a:ext uri="{FF2B5EF4-FFF2-40B4-BE49-F238E27FC236}">
                      <a16:creationId xmlns:a16="http://schemas.microsoft.com/office/drawing/2014/main" id="{DE306DA3-DEFE-3141-A67B-B1CAA8B827E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891264" y="5277282"/>
                  <a:ext cx="188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4" name="Рукописный ввод 243">
                  <a:extLst>
                    <a:ext uri="{FF2B5EF4-FFF2-40B4-BE49-F238E27FC236}">
                      <a16:creationId xmlns:a16="http://schemas.microsoft.com/office/drawing/2014/main" id="{D1A0516F-449E-B847-932B-480F00689AEF}"/>
                    </a:ext>
                  </a:extLst>
                </p14:cNvPr>
                <p14:cNvContentPartPr/>
                <p14:nvPr/>
              </p14:nvContentPartPr>
              <p14:xfrm>
                <a:off x="8122024" y="5281962"/>
                <a:ext cx="189360" cy="82440"/>
              </p14:xfrm>
            </p:contentPart>
          </mc:Choice>
          <mc:Fallback>
            <p:pic>
              <p:nvPicPr>
                <p:cNvPr id="244" name="Рукописный ввод 243">
                  <a:extLst>
                    <a:ext uri="{FF2B5EF4-FFF2-40B4-BE49-F238E27FC236}">
                      <a16:creationId xmlns:a16="http://schemas.microsoft.com/office/drawing/2014/main" id="{D1A0516F-449E-B847-932B-480F00689AE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106544" y="5266482"/>
                  <a:ext cx="219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5" name="Рукописный ввод 244">
                  <a:extLst>
                    <a:ext uri="{FF2B5EF4-FFF2-40B4-BE49-F238E27FC236}">
                      <a16:creationId xmlns:a16="http://schemas.microsoft.com/office/drawing/2014/main" id="{2CB3F409-A997-2A4A-B3B2-FF530A7C036F}"/>
                    </a:ext>
                  </a:extLst>
                </p14:cNvPr>
                <p14:cNvContentPartPr/>
                <p14:nvPr/>
              </p14:nvContentPartPr>
              <p14:xfrm>
                <a:off x="8229304" y="5088282"/>
                <a:ext cx="253800" cy="372960"/>
              </p14:xfrm>
            </p:contentPart>
          </mc:Choice>
          <mc:Fallback>
            <p:pic>
              <p:nvPicPr>
                <p:cNvPr id="245" name="Рукописный ввод 244">
                  <a:extLst>
                    <a:ext uri="{FF2B5EF4-FFF2-40B4-BE49-F238E27FC236}">
                      <a16:creationId xmlns:a16="http://schemas.microsoft.com/office/drawing/2014/main" id="{2CB3F409-A997-2A4A-B3B2-FF530A7C036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14184" y="5072802"/>
                  <a:ext cx="284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936B91D0-4E35-7647-9331-35CF30B22638}"/>
                    </a:ext>
                  </a:extLst>
                </p14:cNvPr>
                <p14:cNvContentPartPr/>
                <p14:nvPr/>
              </p14:nvContentPartPr>
              <p14:xfrm>
                <a:off x="8573824" y="5378802"/>
                <a:ext cx="217800" cy="17640"/>
              </p14:xfrm>
            </p:contentPart>
          </mc:Choice>
          <mc:Fallback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936B91D0-4E35-7647-9331-35CF30B2263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558344" y="5363322"/>
                  <a:ext cx="248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9" name="Рукописный ввод 248">
                  <a:extLst>
                    <a:ext uri="{FF2B5EF4-FFF2-40B4-BE49-F238E27FC236}">
                      <a16:creationId xmlns:a16="http://schemas.microsoft.com/office/drawing/2014/main" id="{729DE3E9-1826-D341-B75A-7410D201AB47}"/>
                    </a:ext>
                  </a:extLst>
                </p14:cNvPr>
                <p14:cNvContentPartPr/>
                <p14:nvPr/>
              </p14:nvContentPartPr>
              <p14:xfrm>
                <a:off x="8874784" y="5271162"/>
                <a:ext cx="236880" cy="215640"/>
              </p14:xfrm>
            </p:contentPart>
          </mc:Choice>
          <mc:Fallback>
            <p:pic>
              <p:nvPicPr>
                <p:cNvPr id="249" name="Рукописный ввод 248">
                  <a:extLst>
                    <a:ext uri="{FF2B5EF4-FFF2-40B4-BE49-F238E27FC236}">
                      <a16:creationId xmlns:a16="http://schemas.microsoft.com/office/drawing/2014/main" id="{729DE3E9-1826-D341-B75A-7410D201AB4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859664" y="5255682"/>
                  <a:ext cx="267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A4003274-5636-EA48-AED4-6234D64C95FB}"/>
                    </a:ext>
                  </a:extLst>
                </p14:cNvPr>
                <p14:cNvContentPartPr/>
                <p14:nvPr/>
              </p14:nvContentPartPr>
              <p14:xfrm>
                <a:off x="9186904" y="5174322"/>
                <a:ext cx="186840" cy="218520"/>
              </p14:xfrm>
            </p:contentPart>
          </mc:Choice>
          <mc:Fallback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A4003274-5636-EA48-AED4-6234D64C95F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171424" y="5158842"/>
                  <a:ext cx="217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1" name="Рукописный ввод 250">
                  <a:extLst>
                    <a:ext uri="{FF2B5EF4-FFF2-40B4-BE49-F238E27FC236}">
                      <a16:creationId xmlns:a16="http://schemas.microsoft.com/office/drawing/2014/main" id="{1647B359-C5E3-0846-8C41-334667CBD7F5}"/>
                    </a:ext>
                  </a:extLst>
                </p14:cNvPr>
                <p14:cNvContentPartPr/>
                <p14:nvPr/>
              </p14:nvContentPartPr>
              <p14:xfrm>
                <a:off x="9315784" y="5281962"/>
                <a:ext cx="343080" cy="86400"/>
              </p14:xfrm>
            </p:contentPart>
          </mc:Choice>
          <mc:Fallback>
            <p:pic>
              <p:nvPicPr>
                <p:cNvPr id="251" name="Рукописный ввод 250">
                  <a:extLst>
                    <a:ext uri="{FF2B5EF4-FFF2-40B4-BE49-F238E27FC236}">
                      <a16:creationId xmlns:a16="http://schemas.microsoft.com/office/drawing/2014/main" id="{1647B359-C5E3-0846-8C41-334667CBD7F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00664" y="5266482"/>
                  <a:ext cx="373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89EC75C4-BAFC-E247-940B-166905275E07}"/>
                    </a:ext>
                  </a:extLst>
                </p14:cNvPr>
                <p14:cNvContentPartPr/>
                <p14:nvPr/>
              </p14:nvContentPartPr>
              <p14:xfrm>
                <a:off x="9713944" y="5314002"/>
                <a:ext cx="108000" cy="75600"/>
              </p14:xfrm>
            </p:contentPart>
          </mc:Choice>
          <mc:Fallback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89EC75C4-BAFC-E247-940B-166905275E0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698824" y="5298882"/>
                  <a:ext cx="138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A1A7FEC0-91F8-3442-BF98-5E2E78FF25FC}"/>
                    </a:ext>
                  </a:extLst>
                </p14:cNvPr>
                <p14:cNvContentPartPr/>
                <p14:nvPr/>
              </p14:nvContentPartPr>
              <p14:xfrm>
                <a:off x="9961264" y="5292762"/>
                <a:ext cx="236880" cy="108000"/>
              </p14:xfrm>
            </p:contentPart>
          </mc:Choice>
          <mc:Fallback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A1A7FEC0-91F8-3442-BF98-5E2E78FF25F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46144" y="5277282"/>
                  <a:ext cx="267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44F69EC5-B93A-F34F-8EC3-F5591AB6DAF0}"/>
                    </a:ext>
                  </a:extLst>
                </p14:cNvPr>
                <p14:cNvContentPartPr/>
                <p14:nvPr/>
              </p14:nvContentPartPr>
              <p14:xfrm>
                <a:off x="10311184" y="5260362"/>
                <a:ext cx="120240" cy="75600"/>
              </p14:xfrm>
            </p:contentPart>
          </mc:Choice>
          <mc:Fallback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44F69EC5-B93A-F34F-8EC3-F5591AB6DAF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295704" y="5244882"/>
                  <a:ext cx="150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5" name="Рукописный ввод 254">
                  <a:extLst>
                    <a:ext uri="{FF2B5EF4-FFF2-40B4-BE49-F238E27FC236}">
                      <a16:creationId xmlns:a16="http://schemas.microsoft.com/office/drawing/2014/main" id="{CA144283-4BA4-4646-8F77-53D57D410093}"/>
                    </a:ext>
                  </a:extLst>
                </p14:cNvPr>
                <p14:cNvContentPartPr/>
                <p14:nvPr/>
              </p14:nvContentPartPr>
              <p14:xfrm>
                <a:off x="10531504" y="5217162"/>
                <a:ext cx="219240" cy="77400"/>
              </p14:xfrm>
            </p:contentPart>
          </mc:Choice>
          <mc:Fallback>
            <p:pic>
              <p:nvPicPr>
                <p:cNvPr id="255" name="Рукописный ввод 254">
                  <a:extLst>
                    <a:ext uri="{FF2B5EF4-FFF2-40B4-BE49-F238E27FC236}">
                      <a16:creationId xmlns:a16="http://schemas.microsoft.com/office/drawing/2014/main" id="{CA144283-4BA4-4646-8F77-53D57D41009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16384" y="5202042"/>
                  <a:ext cx="249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6" name="Рукописный ввод 255">
                  <a:extLst>
                    <a:ext uri="{FF2B5EF4-FFF2-40B4-BE49-F238E27FC236}">
                      <a16:creationId xmlns:a16="http://schemas.microsoft.com/office/drawing/2014/main" id="{4094B84A-96C8-D441-A3A3-4D5430B9E16D}"/>
                    </a:ext>
                  </a:extLst>
                </p14:cNvPr>
                <p14:cNvContentPartPr/>
                <p14:nvPr/>
              </p14:nvContentPartPr>
              <p14:xfrm>
                <a:off x="10682344" y="5023482"/>
                <a:ext cx="215640" cy="399600"/>
              </p14:xfrm>
            </p:contentPart>
          </mc:Choice>
          <mc:Fallback>
            <p:pic>
              <p:nvPicPr>
                <p:cNvPr id="256" name="Рукописный ввод 255">
                  <a:extLst>
                    <a:ext uri="{FF2B5EF4-FFF2-40B4-BE49-F238E27FC236}">
                      <a16:creationId xmlns:a16="http://schemas.microsoft.com/office/drawing/2014/main" id="{4094B84A-96C8-D441-A3A3-4D5430B9E16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66864" y="5008362"/>
                  <a:ext cx="2458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8" name="Рукописный ввод 257">
                  <a:extLst>
                    <a:ext uri="{FF2B5EF4-FFF2-40B4-BE49-F238E27FC236}">
                      <a16:creationId xmlns:a16="http://schemas.microsoft.com/office/drawing/2014/main" id="{681FD160-93E6-EF43-B653-4B3BCBCC828D}"/>
                    </a:ext>
                  </a:extLst>
                </p14:cNvPr>
                <p14:cNvContentPartPr/>
                <p14:nvPr/>
              </p14:nvContentPartPr>
              <p14:xfrm>
                <a:off x="11119744" y="5217162"/>
                <a:ext cx="201960" cy="6840"/>
              </p14:xfrm>
            </p:contentPart>
          </mc:Choice>
          <mc:Fallback>
            <p:pic>
              <p:nvPicPr>
                <p:cNvPr id="258" name="Рукописный ввод 257">
                  <a:extLst>
                    <a:ext uri="{FF2B5EF4-FFF2-40B4-BE49-F238E27FC236}">
                      <a16:creationId xmlns:a16="http://schemas.microsoft.com/office/drawing/2014/main" id="{681FD160-93E6-EF43-B653-4B3BCBCC828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104264" y="5202042"/>
                  <a:ext cx="232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27CF1695-E508-0848-85E3-9F85117CE62A}"/>
                    </a:ext>
                  </a:extLst>
                </p14:cNvPr>
                <p14:cNvContentPartPr/>
                <p14:nvPr/>
              </p14:nvContentPartPr>
              <p14:xfrm>
                <a:off x="11101744" y="5290962"/>
                <a:ext cx="260640" cy="20520"/>
              </p14:xfrm>
            </p:contentPart>
          </mc:Choice>
          <mc:Fallback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27CF1695-E508-0848-85E3-9F85117CE62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086624" y="5275842"/>
                  <a:ext cx="291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07A275A8-9FF0-E54F-94C5-FC98ABC16A1D}"/>
                    </a:ext>
                  </a:extLst>
                </p14:cNvPr>
                <p14:cNvContentPartPr/>
                <p14:nvPr/>
              </p14:nvContentPartPr>
              <p14:xfrm>
                <a:off x="8240104" y="5765802"/>
                <a:ext cx="172440" cy="269280"/>
              </p14:xfrm>
            </p:contentPart>
          </mc:Choice>
          <mc:Fallback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07A275A8-9FF0-E54F-94C5-FC98ABC16A1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24984" y="5750682"/>
                  <a:ext cx="203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F000C40B-3303-4A43-B0DD-8CE5AFA7B800}"/>
                    </a:ext>
                  </a:extLst>
                </p14:cNvPr>
                <p14:cNvContentPartPr/>
                <p14:nvPr/>
              </p14:nvContentPartPr>
              <p14:xfrm>
                <a:off x="8470864" y="5694882"/>
                <a:ext cx="132840" cy="264600"/>
              </p14:xfrm>
            </p:contentPart>
          </mc:Choice>
          <mc:Fallback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F000C40B-3303-4A43-B0DD-8CE5AFA7B80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55744" y="5679402"/>
                  <a:ext cx="1630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3EC25A8A-115A-A64C-B327-8A8A4E7F5740}"/>
                    </a:ext>
                  </a:extLst>
                </p14:cNvPr>
                <p14:cNvContentPartPr/>
                <p14:nvPr/>
              </p14:nvContentPartPr>
              <p14:xfrm>
                <a:off x="8627464" y="5819802"/>
                <a:ext cx="66600" cy="138600"/>
              </p14:xfrm>
            </p:contentPart>
          </mc:Choice>
          <mc:Fallback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3EC25A8A-115A-A64C-B327-8A8A4E7F574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612344" y="5804322"/>
                  <a:ext cx="97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3A49AD47-5B8F-E448-B0B8-FBC88BBDCAC1}"/>
                    </a:ext>
                  </a:extLst>
                </p14:cNvPr>
                <p14:cNvContentPartPr/>
                <p14:nvPr/>
              </p14:nvContentPartPr>
              <p14:xfrm>
                <a:off x="8691904" y="5798202"/>
                <a:ext cx="97200" cy="142560"/>
              </p14:xfrm>
            </p:contentPart>
          </mc:Choice>
          <mc:Fallback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3A49AD47-5B8F-E448-B0B8-FBC88BBDCAC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676784" y="5783082"/>
                  <a:ext cx="127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8A4BB93E-1A7A-FC49-98F9-54F6E55B6DFA}"/>
                    </a:ext>
                  </a:extLst>
                </p14:cNvPr>
                <p14:cNvContentPartPr/>
                <p14:nvPr/>
              </p14:nvContentPartPr>
              <p14:xfrm>
                <a:off x="8885584" y="5809002"/>
                <a:ext cx="25920" cy="83160"/>
              </p14:xfrm>
            </p:contentPart>
          </mc:Choice>
          <mc:Fallback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8A4BB93E-1A7A-FC49-98F9-54F6E55B6D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870464" y="5793522"/>
                  <a:ext cx="56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2097E345-C3EA-5C4F-B9BC-CBBDA5E07E9D}"/>
                    </a:ext>
                  </a:extLst>
                </p14:cNvPr>
                <p14:cNvContentPartPr/>
                <p14:nvPr/>
              </p14:nvContentPartPr>
              <p14:xfrm>
                <a:off x="8885584" y="5744562"/>
                <a:ext cx="7920" cy="16920"/>
              </p14:xfrm>
            </p:contentPart>
          </mc:Choice>
          <mc:Fallback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2097E345-C3EA-5C4F-B9BC-CBBDA5E07E9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70464" y="5729082"/>
                  <a:ext cx="38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7" name="Рукописный ввод 266">
                  <a:extLst>
                    <a:ext uri="{FF2B5EF4-FFF2-40B4-BE49-F238E27FC236}">
                      <a16:creationId xmlns:a16="http://schemas.microsoft.com/office/drawing/2014/main" id="{843896C2-305D-0E4A-A129-D87F4013F121}"/>
                    </a:ext>
                  </a:extLst>
                </p14:cNvPr>
                <p14:cNvContentPartPr/>
                <p14:nvPr/>
              </p14:nvContentPartPr>
              <p14:xfrm>
                <a:off x="9079264" y="5798202"/>
                <a:ext cx="160920" cy="108000"/>
              </p14:xfrm>
            </p:contentPart>
          </mc:Choice>
          <mc:Fallback>
            <p:pic>
              <p:nvPicPr>
                <p:cNvPr id="267" name="Рукописный ввод 266">
                  <a:extLst>
                    <a:ext uri="{FF2B5EF4-FFF2-40B4-BE49-F238E27FC236}">
                      <a16:creationId xmlns:a16="http://schemas.microsoft.com/office/drawing/2014/main" id="{843896C2-305D-0E4A-A129-D87F4013F1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064144" y="5783082"/>
                  <a:ext cx="191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8" name="Рукописный ввод 267">
                  <a:extLst>
                    <a:ext uri="{FF2B5EF4-FFF2-40B4-BE49-F238E27FC236}">
                      <a16:creationId xmlns:a16="http://schemas.microsoft.com/office/drawing/2014/main" id="{08A2712A-A7A6-5A41-86D9-AB597EF5819F}"/>
                    </a:ext>
                  </a:extLst>
                </p14:cNvPr>
                <p14:cNvContentPartPr/>
                <p14:nvPr/>
              </p14:nvContentPartPr>
              <p14:xfrm>
                <a:off x="9251344" y="5787402"/>
                <a:ext cx="290880" cy="322920"/>
              </p14:xfrm>
            </p:contentPart>
          </mc:Choice>
          <mc:Fallback>
            <p:pic>
              <p:nvPicPr>
                <p:cNvPr id="268" name="Рукописный ввод 267">
                  <a:extLst>
                    <a:ext uri="{FF2B5EF4-FFF2-40B4-BE49-F238E27FC236}">
                      <a16:creationId xmlns:a16="http://schemas.microsoft.com/office/drawing/2014/main" id="{08A2712A-A7A6-5A41-86D9-AB597EF5819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236224" y="5772282"/>
                  <a:ext cx="321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9" name="Рукописный ввод 268">
                  <a:extLst>
                    <a:ext uri="{FF2B5EF4-FFF2-40B4-BE49-F238E27FC236}">
                      <a16:creationId xmlns:a16="http://schemas.microsoft.com/office/drawing/2014/main" id="{B8C2DCDB-7105-E445-830A-4805181F75C7}"/>
                    </a:ext>
                  </a:extLst>
                </p14:cNvPr>
                <p14:cNvContentPartPr/>
                <p14:nvPr/>
              </p14:nvContentPartPr>
              <p14:xfrm>
                <a:off x="9402184" y="5647722"/>
                <a:ext cx="228240" cy="376560"/>
              </p14:xfrm>
            </p:contentPart>
          </mc:Choice>
          <mc:Fallback>
            <p:pic>
              <p:nvPicPr>
                <p:cNvPr id="269" name="Рукописный ввод 268">
                  <a:extLst>
                    <a:ext uri="{FF2B5EF4-FFF2-40B4-BE49-F238E27FC236}">
                      <a16:creationId xmlns:a16="http://schemas.microsoft.com/office/drawing/2014/main" id="{B8C2DCDB-7105-E445-830A-4805181F75C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386704" y="5632242"/>
                  <a:ext cx="2588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0" name="Рукописный ввод 269">
                  <a:extLst>
                    <a:ext uri="{FF2B5EF4-FFF2-40B4-BE49-F238E27FC236}">
                      <a16:creationId xmlns:a16="http://schemas.microsoft.com/office/drawing/2014/main" id="{3DEC35DD-BA08-B242-B050-2E8E6F48AB37}"/>
                    </a:ext>
                  </a:extLst>
                </p14:cNvPr>
                <p14:cNvContentPartPr/>
                <p14:nvPr/>
              </p14:nvContentPartPr>
              <p14:xfrm>
                <a:off x="9751744" y="5885682"/>
                <a:ext cx="122760" cy="33840"/>
              </p14:xfrm>
            </p:contentPart>
          </mc:Choice>
          <mc:Fallback>
            <p:pic>
              <p:nvPicPr>
                <p:cNvPr id="270" name="Рукописный ввод 269">
                  <a:extLst>
                    <a:ext uri="{FF2B5EF4-FFF2-40B4-BE49-F238E27FC236}">
                      <a16:creationId xmlns:a16="http://schemas.microsoft.com/office/drawing/2014/main" id="{3DEC35DD-BA08-B242-B050-2E8E6F48AB3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736264" y="5870202"/>
                  <a:ext cx="153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E3CCAEF2-2890-B742-AAB2-4A76FB90B9BF}"/>
                    </a:ext>
                  </a:extLst>
                </p14:cNvPr>
                <p14:cNvContentPartPr/>
                <p14:nvPr/>
              </p14:nvContentPartPr>
              <p14:xfrm>
                <a:off x="9994744" y="5737362"/>
                <a:ext cx="225000" cy="308520"/>
              </p14:xfrm>
            </p:contentPart>
          </mc:Choice>
          <mc:Fallback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E3CCAEF2-2890-B742-AAB2-4A76FB90B9B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979624" y="5722242"/>
                  <a:ext cx="255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843B4667-1FD0-A840-BF29-903C67AA2685}"/>
                    </a:ext>
                  </a:extLst>
                </p14:cNvPr>
                <p14:cNvContentPartPr/>
                <p14:nvPr/>
              </p14:nvContentPartPr>
              <p14:xfrm>
                <a:off x="10262584" y="5615322"/>
                <a:ext cx="144000" cy="325440"/>
              </p14:xfrm>
            </p:contentPart>
          </mc:Choice>
          <mc:Fallback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843B4667-1FD0-A840-BF29-903C67AA268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247464" y="5600202"/>
                  <a:ext cx="1742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29A97650-3B6A-5247-9DAB-5585E74D6FA0}"/>
                    </a:ext>
                  </a:extLst>
                </p14:cNvPr>
                <p14:cNvContentPartPr/>
                <p14:nvPr/>
              </p14:nvContentPartPr>
              <p14:xfrm>
                <a:off x="10381024" y="5787402"/>
                <a:ext cx="240840" cy="241560"/>
              </p14:xfrm>
            </p:contentPart>
          </mc:Choice>
          <mc:Fallback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29A97650-3B6A-5247-9DAB-5585E74D6FA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365544" y="5772282"/>
                  <a:ext cx="271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F66F69E0-D957-554E-A1EE-7DA249D59697}"/>
                    </a:ext>
                  </a:extLst>
                </p14:cNvPr>
                <p14:cNvContentPartPr/>
                <p14:nvPr/>
              </p14:nvContentPartPr>
              <p14:xfrm>
                <a:off x="10628344" y="5776602"/>
                <a:ext cx="206280" cy="118800"/>
              </p14:xfrm>
            </p:contentPart>
          </mc:Choice>
          <mc:Fallback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F66F69E0-D957-554E-A1EE-7DA249D596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613224" y="5761482"/>
                  <a:ext cx="236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C57F783A-0A4E-3A46-B6CE-C4E223C9F1E4}"/>
                    </a:ext>
                  </a:extLst>
                </p14:cNvPr>
                <p14:cNvContentPartPr/>
                <p14:nvPr/>
              </p14:nvContentPartPr>
              <p14:xfrm>
                <a:off x="10908064" y="5765802"/>
                <a:ext cx="86400" cy="121680"/>
              </p14:xfrm>
            </p:contentPart>
          </mc:Choice>
          <mc:Fallback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C57F783A-0A4E-3A46-B6CE-C4E223C9F1E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892944" y="5750682"/>
                  <a:ext cx="117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480238B0-8DE8-D148-963D-36D72356CA28}"/>
                    </a:ext>
                  </a:extLst>
                </p14:cNvPr>
                <p14:cNvContentPartPr/>
                <p14:nvPr/>
              </p14:nvContentPartPr>
              <p14:xfrm>
                <a:off x="11090944" y="5765802"/>
                <a:ext cx="129600" cy="108720"/>
              </p14:xfrm>
            </p:contentPart>
          </mc:Choice>
          <mc:Fallback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480238B0-8DE8-D148-963D-36D72356CA2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075824" y="5750682"/>
                  <a:ext cx="159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7F5B5A0D-7EFC-924F-A298-2DB0F937C6A1}"/>
                    </a:ext>
                  </a:extLst>
                </p14:cNvPr>
                <p14:cNvContentPartPr/>
                <p14:nvPr/>
              </p14:nvContentPartPr>
              <p14:xfrm>
                <a:off x="11381464" y="5722962"/>
                <a:ext cx="207360" cy="108000"/>
              </p14:xfrm>
            </p:contentPart>
          </mc:Choice>
          <mc:Fallback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7F5B5A0D-7EFC-924F-A298-2DB0F937C6A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365984" y="5707482"/>
                  <a:ext cx="237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CDFBB5A5-6B4A-7941-B1D1-9A6E86294CEA}"/>
                    </a:ext>
                  </a:extLst>
                </p14:cNvPr>
                <p14:cNvContentPartPr/>
                <p14:nvPr/>
              </p14:nvContentPartPr>
              <p14:xfrm>
                <a:off x="11521144" y="5518482"/>
                <a:ext cx="194040" cy="503280"/>
              </p14:xfrm>
            </p:contentPart>
          </mc:Choice>
          <mc:Fallback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CDFBB5A5-6B4A-7941-B1D1-9A6E86294CE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506024" y="5503362"/>
                  <a:ext cx="224640" cy="53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80" name="Рукописный ввод 279">
                <a:extLst>
                  <a:ext uri="{FF2B5EF4-FFF2-40B4-BE49-F238E27FC236}">
                    <a16:creationId xmlns:a16="http://schemas.microsoft.com/office/drawing/2014/main" id="{7E8E8506-8EEE-3D4E-9328-88D6B30D8268}"/>
                  </a:ext>
                </a:extLst>
              </p14:cNvPr>
              <p14:cNvContentPartPr/>
              <p14:nvPr/>
            </p14:nvContentPartPr>
            <p14:xfrm>
              <a:off x="3313144" y="1818042"/>
              <a:ext cx="1990800" cy="2722680"/>
            </p14:xfrm>
          </p:contentPart>
        </mc:Choice>
        <mc:Fallback>
          <p:pic>
            <p:nvPicPr>
              <p:cNvPr id="280" name="Рукописный ввод 279">
                <a:extLst>
                  <a:ext uri="{FF2B5EF4-FFF2-40B4-BE49-F238E27FC236}">
                    <a16:creationId xmlns:a16="http://schemas.microsoft.com/office/drawing/2014/main" id="{7E8E8506-8EEE-3D4E-9328-88D6B30D8268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3298024" y="1802562"/>
                <a:ext cx="2021400" cy="27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81" name="Рукописный ввод 280">
                <a:extLst>
                  <a:ext uri="{FF2B5EF4-FFF2-40B4-BE49-F238E27FC236}">
                    <a16:creationId xmlns:a16="http://schemas.microsoft.com/office/drawing/2014/main" id="{9AA61141-42F2-724B-BBDA-D98ABE45B914}"/>
                  </a:ext>
                </a:extLst>
              </p14:cNvPr>
              <p14:cNvContentPartPr/>
              <p14:nvPr/>
            </p14:nvContentPartPr>
            <p14:xfrm>
              <a:off x="3915784" y="5668962"/>
              <a:ext cx="753480" cy="72360"/>
            </p14:xfrm>
          </p:contentPart>
        </mc:Choice>
        <mc:Fallback>
          <p:pic>
            <p:nvPicPr>
              <p:cNvPr id="281" name="Рукописный ввод 280">
                <a:extLst>
                  <a:ext uri="{FF2B5EF4-FFF2-40B4-BE49-F238E27FC236}">
                    <a16:creationId xmlns:a16="http://schemas.microsoft.com/office/drawing/2014/main" id="{9AA61141-42F2-724B-BBDA-D98ABE45B91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3900304" y="5653842"/>
                <a:ext cx="78372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Группа 283">
            <a:extLst>
              <a:ext uri="{FF2B5EF4-FFF2-40B4-BE49-F238E27FC236}">
                <a16:creationId xmlns:a16="http://schemas.microsoft.com/office/drawing/2014/main" id="{BDE12587-6B98-5546-8B86-89D72B1BEFFF}"/>
              </a:ext>
            </a:extLst>
          </p:cNvPr>
          <p:cNvGrpSpPr/>
          <p:nvPr/>
        </p:nvGrpSpPr>
        <p:grpSpPr>
          <a:xfrm>
            <a:off x="3485224" y="4528842"/>
            <a:ext cx="2103480" cy="127440"/>
            <a:chOff x="3485224" y="4528842"/>
            <a:chExt cx="21034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833566A0-8032-554B-8B67-E6D90F2B7E63}"/>
                    </a:ext>
                  </a:extLst>
                </p14:cNvPr>
                <p14:cNvContentPartPr/>
                <p14:nvPr/>
              </p14:nvContentPartPr>
              <p14:xfrm>
                <a:off x="3485224" y="4528842"/>
                <a:ext cx="930240" cy="127440"/>
              </p14:xfrm>
            </p:contentPart>
          </mc:Choice>
          <mc:Fallback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833566A0-8032-554B-8B67-E6D90F2B7E6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70104" y="4513362"/>
                  <a:ext cx="960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316F000E-533F-EB4F-ADE5-F86437902424}"/>
                    </a:ext>
                  </a:extLst>
                </p14:cNvPr>
                <p14:cNvContentPartPr/>
                <p14:nvPr/>
              </p14:nvContentPartPr>
              <p14:xfrm>
                <a:off x="4632544" y="4550442"/>
                <a:ext cx="956160" cy="92880"/>
              </p14:xfrm>
            </p:contentPart>
          </mc:Choice>
          <mc:Fallback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316F000E-533F-EB4F-ADE5-F8643790242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617424" y="4534962"/>
                  <a:ext cx="9867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Группа 286">
            <a:extLst>
              <a:ext uri="{FF2B5EF4-FFF2-40B4-BE49-F238E27FC236}">
                <a16:creationId xmlns:a16="http://schemas.microsoft.com/office/drawing/2014/main" id="{713E54E4-9903-104F-8DB2-AA9BBF4813E9}"/>
              </a:ext>
            </a:extLst>
          </p:cNvPr>
          <p:cNvGrpSpPr/>
          <p:nvPr/>
        </p:nvGrpSpPr>
        <p:grpSpPr>
          <a:xfrm>
            <a:off x="655984" y="2215842"/>
            <a:ext cx="1505880" cy="602640"/>
            <a:chOff x="655984" y="2215842"/>
            <a:chExt cx="1505880" cy="60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5" name="Рукописный ввод 284">
                  <a:extLst>
                    <a:ext uri="{FF2B5EF4-FFF2-40B4-BE49-F238E27FC236}">
                      <a16:creationId xmlns:a16="http://schemas.microsoft.com/office/drawing/2014/main" id="{84CD827C-8EDD-B043-92BF-E16B664237DE}"/>
                    </a:ext>
                  </a:extLst>
                </p14:cNvPr>
                <p14:cNvContentPartPr/>
                <p14:nvPr/>
              </p14:nvContentPartPr>
              <p14:xfrm>
                <a:off x="2151424" y="2334282"/>
                <a:ext cx="10440" cy="6120"/>
              </p14:xfrm>
            </p:contentPart>
          </mc:Choice>
          <mc:Fallback>
            <p:pic>
              <p:nvPicPr>
                <p:cNvPr id="285" name="Рукописный ввод 284">
                  <a:extLst>
                    <a:ext uri="{FF2B5EF4-FFF2-40B4-BE49-F238E27FC236}">
                      <a16:creationId xmlns:a16="http://schemas.microsoft.com/office/drawing/2014/main" id="{84CD827C-8EDD-B043-92BF-E16B664237D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135944" y="2318802"/>
                  <a:ext cx="41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6" name="Рукописный ввод 285">
                  <a:extLst>
                    <a:ext uri="{FF2B5EF4-FFF2-40B4-BE49-F238E27FC236}">
                      <a16:creationId xmlns:a16="http://schemas.microsoft.com/office/drawing/2014/main" id="{6123133B-C617-4543-ACBF-3C857E469304}"/>
                    </a:ext>
                  </a:extLst>
                </p14:cNvPr>
                <p14:cNvContentPartPr/>
                <p14:nvPr/>
              </p14:nvContentPartPr>
              <p14:xfrm>
                <a:off x="655984" y="2215842"/>
                <a:ext cx="1312920" cy="602640"/>
              </p14:xfrm>
            </p:contentPart>
          </mc:Choice>
          <mc:Fallback>
            <p:pic>
              <p:nvPicPr>
                <p:cNvPr id="286" name="Рукописный ввод 285">
                  <a:extLst>
                    <a:ext uri="{FF2B5EF4-FFF2-40B4-BE49-F238E27FC236}">
                      <a16:creationId xmlns:a16="http://schemas.microsoft.com/office/drawing/2014/main" id="{6123133B-C617-4543-ACBF-3C857E46930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40864" y="2200722"/>
                  <a:ext cx="1343160" cy="63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88" name="Рукописный ввод 287">
                <a:extLst>
                  <a:ext uri="{FF2B5EF4-FFF2-40B4-BE49-F238E27FC236}">
                    <a16:creationId xmlns:a16="http://schemas.microsoft.com/office/drawing/2014/main" id="{9923D66A-0E35-6845-80F8-7F64A9E69993}"/>
                  </a:ext>
                </a:extLst>
              </p14:cNvPr>
              <p14:cNvContentPartPr/>
              <p14:nvPr/>
            </p14:nvContentPartPr>
            <p14:xfrm>
              <a:off x="1839304" y="2646042"/>
              <a:ext cx="656640" cy="64800"/>
            </p14:xfrm>
          </p:contentPart>
        </mc:Choice>
        <mc:Fallback>
          <p:pic>
            <p:nvPicPr>
              <p:cNvPr id="288" name="Рукописный ввод 287">
                <a:extLst>
                  <a:ext uri="{FF2B5EF4-FFF2-40B4-BE49-F238E27FC236}">
                    <a16:creationId xmlns:a16="http://schemas.microsoft.com/office/drawing/2014/main" id="{9923D66A-0E35-6845-80F8-7F64A9E69993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824184" y="2630922"/>
                <a:ext cx="6872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89" name="Рукописный ввод 288">
                <a:extLst>
                  <a:ext uri="{FF2B5EF4-FFF2-40B4-BE49-F238E27FC236}">
                    <a16:creationId xmlns:a16="http://schemas.microsoft.com/office/drawing/2014/main" id="{33EFB663-30D7-0D4F-81B4-62D8DBB1F50E}"/>
                  </a:ext>
                </a:extLst>
              </p14:cNvPr>
              <p14:cNvContentPartPr/>
              <p14:nvPr/>
            </p14:nvContentPartPr>
            <p14:xfrm>
              <a:off x="3078784" y="2689242"/>
              <a:ext cx="258480" cy="43560"/>
            </p14:xfrm>
          </p:contentPart>
        </mc:Choice>
        <mc:Fallback>
          <p:pic>
            <p:nvPicPr>
              <p:cNvPr id="289" name="Рукописный ввод 288">
                <a:extLst>
                  <a:ext uri="{FF2B5EF4-FFF2-40B4-BE49-F238E27FC236}">
                    <a16:creationId xmlns:a16="http://schemas.microsoft.com/office/drawing/2014/main" id="{33EFB663-30D7-0D4F-81B4-62D8DBB1F50E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3063304" y="2674122"/>
                <a:ext cx="2890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90" name="Рукописный ввод 289">
                <a:extLst>
                  <a:ext uri="{FF2B5EF4-FFF2-40B4-BE49-F238E27FC236}">
                    <a16:creationId xmlns:a16="http://schemas.microsoft.com/office/drawing/2014/main" id="{C015EBDA-D1DA-9747-8510-0B248DDD26A7}"/>
                  </a:ext>
                </a:extLst>
              </p14:cNvPr>
              <p14:cNvContentPartPr/>
              <p14:nvPr/>
            </p14:nvContentPartPr>
            <p14:xfrm>
              <a:off x="5751424" y="3786522"/>
              <a:ext cx="272880" cy="57600"/>
            </p14:xfrm>
          </p:contentPart>
        </mc:Choice>
        <mc:Fallback>
          <p:pic>
            <p:nvPicPr>
              <p:cNvPr id="290" name="Рукописный ввод 289">
                <a:extLst>
                  <a:ext uri="{FF2B5EF4-FFF2-40B4-BE49-F238E27FC236}">
                    <a16:creationId xmlns:a16="http://schemas.microsoft.com/office/drawing/2014/main" id="{C015EBDA-D1DA-9747-8510-0B248DDD26A7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5736304" y="3771402"/>
                <a:ext cx="303480" cy="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61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6BB8E-3146-AC44-9B8D-2AAF2BBE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sampling</a:t>
            </a:r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8A6F3A5-A69F-AA48-A5E2-168A569784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56" y="2833190"/>
            <a:ext cx="889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8D97B-768B-564C-B9B6-5F143A142226}"/>
              </a:ext>
            </a:extLst>
          </p:cNvPr>
          <p:cNvSpPr txBox="1"/>
          <p:nvPr/>
        </p:nvSpPr>
        <p:spPr>
          <a:xfrm>
            <a:off x="523068" y="1588006"/>
            <a:ext cx="53662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Negative sampling</a:t>
            </a:r>
            <a:r>
              <a:rPr lang="en-US" b="1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 allows us to only modify a small percentage of the weights, rather than all of them for each training sample</a:t>
            </a:r>
            <a:r>
              <a:rPr lang="en-US" b="0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94913-7238-E845-9DCB-681149B648D3}"/>
              </a:ext>
            </a:extLst>
          </p:cNvPr>
          <p:cNvSpPr txBox="1"/>
          <p:nvPr/>
        </p:nvSpPr>
        <p:spPr>
          <a:xfrm>
            <a:off x="6116664" y="1554482"/>
            <a:ext cx="60985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Instead of trying to predict the probability of being a nearby word for all the words in the vocabulary, we try to predict the probability that our training sample words are neighbors or not. 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1F52F-BC31-E148-BEC7-E19AD7D2DE20}"/>
              </a:ext>
            </a:extLst>
          </p:cNvPr>
          <p:cNvSpPr txBox="1"/>
          <p:nvPr/>
        </p:nvSpPr>
        <p:spPr>
          <a:xfrm>
            <a:off x="838200" y="4591665"/>
            <a:ext cx="109870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The </a:t>
            </a:r>
            <a:r>
              <a:rPr lang="en-US" b="1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first term tries to maximize the probability of occurrence for actual words that lie in the context window, </a:t>
            </a:r>
            <a:r>
              <a:rPr lang="en-US" b="0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i.e. they co-occur. While the second term, </a:t>
            </a:r>
            <a:r>
              <a:rPr lang="en-US" b="1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tries to iterate over some random words </a:t>
            </a:r>
            <a:r>
              <a:rPr lang="en-US" b="1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j</a:t>
            </a:r>
            <a:r>
              <a:rPr lang="en-US" b="1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 that don’t lie in the window and minimize their probability of co-occurrence</a:t>
            </a:r>
            <a:r>
              <a:rPr lang="en-US" b="0" i="0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.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913E1B65-D5D0-8A43-887F-C440C276B75D}"/>
                  </a:ext>
                </a:extLst>
              </p14:cNvPr>
              <p14:cNvContentPartPr/>
              <p14:nvPr/>
            </p14:nvContentPartPr>
            <p14:xfrm>
              <a:off x="3055024" y="3646842"/>
              <a:ext cx="2424960" cy="17748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913E1B65-D5D0-8A43-887F-C440C276B7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9904" y="3631362"/>
                <a:ext cx="24555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E9B1B64A-1069-834A-8967-EA7A936530B6}"/>
                  </a:ext>
                </a:extLst>
              </p14:cNvPr>
              <p14:cNvContentPartPr/>
              <p14:nvPr/>
            </p14:nvContentPartPr>
            <p14:xfrm>
              <a:off x="6206824" y="4044642"/>
              <a:ext cx="4079520" cy="9756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E9B1B64A-1069-834A-8967-EA7A936530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1704" y="4029522"/>
                <a:ext cx="411012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3B0B5C1-E1BB-1747-8FAD-4FA3ABA855F8}"/>
              </a:ext>
            </a:extLst>
          </p:cNvPr>
          <p:cNvGrpSpPr/>
          <p:nvPr/>
        </p:nvGrpSpPr>
        <p:grpSpPr>
          <a:xfrm>
            <a:off x="3668104" y="2839722"/>
            <a:ext cx="269280" cy="21600"/>
            <a:chOff x="3668104" y="2839722"/>
            <a:chExt cx="269280" cy="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3218CE4A-FC76-0241-B269-9EBB71983B65}"/>
                    </a:ext>
                  </a:extLst>
                </p14:cNvPr>
                <p14:cNvContentPartPr/>
                <p14:nvPr/>
              </p14:nvContentPartPr>
              <p14:xfrm>
                <a:off x="3668104" y="2850522"/>
                <a:ext cx="33840" cy="1080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3218CE4A-FC76-0241-B269-9EBB71983B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52984" y="2835402"/>
                  <a:ext cx="64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FE1108B2-31BC-DB48-AEC3-3F40E71A407D}"/>
                    </a:ext>
                  </a:extLst>
                </p14:cNvPr>
                <p14:cNvContentPartPr/>
                <p14:nvPr/>
              </p14:nvContentPartPr>
              <p14:xfrm>
                <a:off x="3701584" y="2839722"/>
                <a:ext cx="235800" cy="1908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FE1108B2-31BC-DB48-AEC3-3F40E71A40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86464" y="2824602"/>
                  <a:ext cx="26640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36BD1FE8-01DF-C04B-A928-025C0910FE67}"/>
                  </a:ext>
                </a:extLst>
              </p14:cNvPr>
              <p14:cNvContentPartPr/>
              <p14:nvPr/>
            </p14:nvContentPartPr>
            <p14:xfrm>
              <a:off x="3861784" y="3582042"/>
              <a:ext cx="19080" cy="1605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36BD1FE8-01DF-C04B-A928-025C0910FE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46664" y="3566922"/>
                <a:ext cx="4968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D162EB5-1292-CF4D-972C-AF9C8F56690A}"/>
              </a:ext>
            </a:extLst>
          </p:cNvPr>
          <p:cNvGrpSpPr/>
          <p:nvPr/>
        </p:nvGrpSpPr>
        <p:grpSpPr>
          <a:xfrm>
            <a:off x="3399184" y="3937002"/>
            <a:ext cx="1269720" cy="473760"/>
            <a:chOff x="3399184" y="3937002"/>
            <a:chExt cx="126972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5BABD5C-443D-6B49-BAD1-C2287E9309E2}"/>
                    </a:ext>
                  </a:extLst>
                </p14:cNvPr>
                <p14:cNvContentPartPr/>
                <p14:nvPr/>
              </p14:nvContentPartPr>
              <p14:xfrm>
                <a:off x="3485224" y="4109082"/>
                <a:ext cx="10440" cy="468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5BABD5C-443D-6B49-BAD1-C2287E9309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70104" y="4093962"/>
                  <a:ext cx="41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E0488C6A-4AC0-424F-A5FA-BAF6F0D4B456}"/>
                    </a:ext>
                  </a:extLst>
                </p14:cNvPr>
                <p14:cNvContentPartPr/>
                <p14:nvPr/>
              </p14:nvContentPartPr>
              <p14:xfrm>
                <a:off x="3485224" y="4109082"/>
                <a:ext cx="10440" cy="468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E0488C6A-4AC0-424F-A5FA-BAF6F0D4B4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70104" y="4093962"/>
                  <a:ext cx="41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8FEADD28-7FEE-8A48-9D61-0C06D41BA30F}"/>
                    </a:ext>
                  </a:extLst>
                </p14:cNvPr>
                <p14:cNvContentPartPr/>
                <p14:nvPr/>
              </p14:nvContentPartPr>
              <p14:xfrm>
                <a:off x="3399184" y="4044642"/>
                <a:ext cx="108000" cy="18000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8FEADD28-7FEE-8A48-9D61-0C06D41BA3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4064" y="4029522"/>
                  <a:ext cx="13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913ACECD-141B-3741-9663-B835D3F8A569}"/>
                    </a:ext>
                  </a:extLst>
                </p14:cNvPr>
                <p14:cNvContentPartPr/>
                <p14:nvPr/>
              </p14:nvContentPartPr>
              <p14:xfrm>
                <a:off x="3528424" y="4184682"/>
                <a:ext cx="1440" cy="360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913ACECD-141B-3741-9663-B835D3F8A5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12944" y="4169202"/>
                  <a:ext cx="32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129F53E3-AB24-C543-9626-B1853AB4D62E}"/>
                    </a:ext>
                  </a:extLst>
                </p14:cNvPr>
                <p14:cNvContentPartPr/>
                <p14:nvPr/>
              </p14:nvContentPartPr>
              <p14:xfrm>
                <a:off x="3463624" y="3980202"/>
                <a:ext cx="9360" cy="648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129F53E3-AB24-C543-9626-B1853AB4D6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48504" y="3964722"/>
                  <a:ext cx="39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A3412F8B-03A0-5F46-B63E-AF9A2C259A9C}"/>
                    </a:ext>
                  </a:extLst>
                </p14:cNvPr>
                <p14:cNvContentPartPr/>
                <p14:nvPr/>
              </p14:nvContentPartPr>
              <p14:xfrm>
                <a:off x="3539224" y="4152282"/>
                <a:ext cx="172440" cy="25848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A3412F8B-03A0-5F46-B63E-AF9A2C259A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3744" y="4137162"/>
                  <a:ext cx="203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D3ED177D-4E9E-8047-884B-34C6CC63C4CD}"/>
                    </a:ext>
                  </a:extLst>
                </p14:cNvPr>
                <p14:cNvContentPartPr/>
                <p14:nvPr/>
              </p14:nvContentPartPr>
              <p14:xfrm>
                <a:off x="3764944" y="4109082"/>
                <a:ext cx="229320" cy="15084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D3ED177D-4E9E-8047-884B-34C6CC63C4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9824" y="4093962"/>
                  <a:ext cx="259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D7F66392-D874-FE44-AC29-CD51848B45A8}"/>
                    </a:ext>
                  </a:extLst>
                </p14:cNvPr>
                <p14:cNvContentPartPr/>
                <p14:nvPr/>
              </p14:nvContentPartPr>
              <p14:xfrm>
                <a:off x="4033864" y="4119882"/>
                <a:ext cx="118800" cy="11880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D7F66392-D874-FE44-AC29-CD51848B45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18744" y="4104762"/>
                  <a:ext cx="149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FD15B620-B06D-A543-8509-BF6389EDDB67}"/>
                    </a:ext>
                  </a:extLst>
                </p14:cNvPr>
                <p14:cNvContentPartPr/>
                <p14:nvPr/>
              </p14:nvContentPartPr>
              <p14:xfrm>
                <a:off x="4388824" y="4080642"/>
                <a:ext cx="10800" cy="9684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FD15B620-B06D-A543-8509-BF6389EDDB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3704" y="4065522"/>
                  <a:ext cx="41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E8E48085-F64D-8A4D-8928-7BFC798AFBA7}"/>
                    </a:ext>
                  </a:extLst>
                </p14:cNvPr>
                <p14:cNvContentPartPr/>
                <p14:nvPr/>
              </p14:nvContentPartPr>
              <p14:xfrm>
                <a:off x="4324384" y="3937002"/>
                <a:ext cx="27720" cy="3780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E8E48085-F64D-8A4D-8928-7BFC798AFB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09264" y="3921882"/>
                  <a:ext cx="57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15EFBC9E-EE9A-6242-9FBC-D49B14DBA407}"/>
                    </a:ext>
                  </a:extLst>
                </p14:cNvPr>
                <p14:cNvContentPartPr/>
                <p14:nvPr/>
              </p14:nvContentPartPr>
              <p14:xfrm>
                <a:off x="4507264" y="3947802"/>
                <a:ext cx="161640" cy="25848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15EFBC9E-EE9A-6242-9FBC-D49B14DBA4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2144" y="3932682"/>
                  <a:ext cx="19224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50B6139-A927-E34E-9A05-8CF065D14BA7}"/>
              </a:ext>
            </a:extLst>
          </p:cNvPr>
          <p:cNvGrpSpPr/>
          <p:nvPr/>
        </p:nvGrpSpPr>
        <p:grpSpPr>
          <a:xfrm>
            <a:off x="4388824" y="3496002"/>
            <a:ext cx="729000" cy="145440"/>
            <a:chOff x="4388824" y="3496002"/>
            <a:chExt cx="72900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993C9EF0-1381-114E-B03C-66CCB02EE45A}"/>
                    </a:ext>
                  </a:extLst>
                </p14:cNvPr>
                <p14:cNvContentPartPr/>
                <p14:nvPr/>
              </p14:nvContentPartPr>
              <p14:xfrm>
                <a:off x="4916224" y="3496002"/>
                <a:ext cx="201600" cy="5472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993C9EF0-1381-114E-B03C-66CCB02EE4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0744" y="3480882"/>
                  <a:ext cx="232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14D7EE9F-647D-E644-900B-5DF373DF8D4A}"/>
                    </a:ext>
                  </a:extLst>
                </p14:cNvPr>
                <p14:cNvContentPartPr/>
                <p14:nvPr/>
              </p14:nvContentPartPr>
              <p14:xfrm>
                <a:off x="4388824" y="3614442"/>
                <a:ext cx="280080" cy="2700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14D7EE9F-647D-E644-900B-5DF373DF8D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3704" y="3598962"/>
                  <a:ext cx="31068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91151755-16F8-E343-9B51-66671B4EB183}"/>
                  </a:ext>
                </a:extLst>
              </p14:cNvPr>
              <p14:cNvContentPartPr/>
              <p14:nvPr/>
            </p14:nvContentPartPr>
            <p14:xfrm>
              <a:off x="3119464" y="3625242"/>
              <a:ext cx="621000" cy="2196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91151755-16F8-E343-9B51-66671B4EB18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04344" y="3609762"/>
                <a:ext cx="65160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23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7D3D0-70DB-4141-AE64-8A47F67D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 space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68C98D-6DDF-F546-9AF2-28061B47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397000"/>
            <a:ext cx="9702800" cy="54610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B0F71A3-D30E-4C48-B6E6-74E065B202DE}"/>
              </a:ext>
            </a:extLst>
          </p:cNvPr>
          <p:cNvGrpSpPr/>
          <p:nvPr/>
        </p:nvGrpSpPr>
        <p:grpSpPr>
          <a:xfrm>
            <a:off x="1955789" y="1840926"/>
            <a:ext cx="610920" cy="300600"/>
            <a:chOff x="1955789" y="1840926"/>
            <a:chExt cx="61092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5A26C474-1BA1-014B-B8D5-A132488FD91D}"/>
                    </a:ext>
                  </a:extLst>
                </p14:cNvPr>
                <p14:cNvContentPartPr/>
                <p14:nvPr/>
              </p14:nvContentPartPr>
              <p14:xfrm>
                <a:off x="1955789" y="1927686"/>
                <a:ext cx="23400" cy="2138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5A26C474-1BA1-014B-B8D5-A132488FD91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0669" y="1912566"/>
                  <a:ext cx="54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D230E12-A654-CE41-BED2-B7793346086F}"/>
                    </a:ext>
                  </a:extLst>
                </p14:cNvPr>
                <p14:cNvContentPartPr/>
                <p14:nvPr/>
              </p14:nvContentPartPr>
              <p14:xfrm>
                <a:off x="1967669" y="1863246"/>
                <a:ext cx="127800" cy="1566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D230E12-A654-CE41-BED2-B779334608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52189" y="1848126"/>
                  <a:ext cx="158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63D1A97F-1479-3140-ACF7-0CE0105DE29A}"/>
                    </a:ext>
                  </a:extLst>
                </p14:cNvPr>
                <p14:cNvContentPartPr/>
                <p14:nvPr/>
              </p14:nvContentPartPr>
              <p14:xfrm>
                <a:off x="2187269" y="1874766"/>
                <a:ext cx="148320" cy="1854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63D1A97F-1479-3140-ACF7-0CE0105DE2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72149" y="1859646"/>
                  <a:ext cx="178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53F9B273-B06B-3544-A8D1-BAE4EFD7EB34}"/>
                    </a:ext>
                  </a:extLst>
                </p14:cNvPr>
                <p14:cNvContentPartPr/>
                <p14:nvPr/>
              </p14:nvContentPartPr>
              <p14:xfrm>
                <a:off x="2407229" y="1840926"/>
                <a:ext cx="30600" cy="24228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53F9B273-B06B-3544-A8D1-BAE4EFD7EB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92109" y="1825806"/>
                  <a:ext cx="612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9BCD45DF-A2E0-5540-92B1-F0C5FBDAAF79}"/>
                    </a:ext>
                  </a:extLst>
                </p14:cNvPr>
                <p14:cNvContentPartPr/>
                <p14:nvPr/>
              </p14:nvContentPartPr>
              <p14:xfrm>
                <a:off x="2419109" y="1874766"/>
                <a:ext cx="147600" cy="2538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9BCD45DF-A2E0-5540-92B1-F0C5FBDAAF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03629" y="1859646"/>
                  <a:ext cx="178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C5B59A6-CF3A-184A-A107-76BC122CB577}"/>
                    </a:ext>
                  </a:extLst>
                </p14:cNvPr>
                <p14:cNvContentPartPr/>
                <p14:nvPr/>
              </p14:nvContentPartPr>
              <p14:xfrm>
                <a:off x="2430629" y="2043246"/>
                <a:ext cx="65880" cy="399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C5B59A6-CF3A-184A-A107-76BC122CB5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15149" y="2028126"/>
                  <a:ext cx="9648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E9D756F-4C4B-3243-B382-1858675F1358}"/>
              </a:ext>
            </a:extLst>
          </p:cNvPr>
          <p:cNvGrpSpPr/>
          <p:nvPr/>
        </p:nvGrpSpPr>
        <p:grpSpPr>
          <a:xfrm>
            <a:off x="2118149" y="2395686"/>
            <a:ext cx="455760" cy="264240"/>
            <a:chOff x="2118149" y="2395686"/>
            <a:chExt cx="45576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5CB63295-1818-7544-A505-752AB503E11A}"/>
                    </a:ext>
                  </a:extLst>
                </p14:cNvPr>
                <p14:cNvContentPartPr/>
                <p14:nvPr/>
              </p14:nvContentPartPr>
              <p14:xfrm>
                <a:off x="2222189" y="2395686"/>
                <a:ext cx="73800" cy="26424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5CB63295-1818-7544-A505-752AB503E1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07069" y="2380566"/>
                  <a:ext cx="104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F232F868-4CD1-1048-A22A-5CEB6C4B18B3}"/>
                    </a:ext>
                  </a:extLst>
                </p14:cNvPr>
                <p14:cNvContentPartPr/>
                <p14:nvPr/>
              </p14:nvContentPartPr>
              <p14:xfrm>
                <a:off x="2118149" y="2395686"/>
                <a:ext cx="187560" cy="10440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F232F868-4CD1-1048-A22A-5CEB6C4B18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02669" y="2380566"/>
                  <a:ext cx="217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22B27C2-D0F8-ED49-91A0-72B2783DBB9A}"/>
                    </a:ext>
                  </a:extLst>
                </p14:cNvPr>
                <p14:cNvContentPartPr/>
                <p14:nvPr/>
              </p14:nvContentPartPr>
              <p14:xfrm>
                <a:off x="2434589" y="2507646"/>
                <a:ext cx="139320" cy="626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22B27C2-D0F8-ED49-91A0-72B2783DBB9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19469" y="2492526"/>
                  <a:ext cx="16956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BF7AB09-7C5A-4C4D-9F5E-D43698DADA0F}"/>
              </a:ext>
            </a:extLst>
          </p:cNvPr>
          <p:cNvGrpSpPr/>
          <p:nvPr/>
        </p:nvGrpSpPr>
        <p:grpSpPr>
          <a:xfrm>
            <a:off x="2754629" y="1997166"/>
            <a:ext cx="669240" cy="520200"/>
            <a:chOff x="2754629" y="1997166"/>
            <a:chExt cx="66924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3316DBC9-2D75-A841-96E7-F65149454E9B}"/>
                    </a:ext>
                  </a:extLst>
                </p14:cNvPr>
                <p14:cNvContentPartPr/>
                <p14:nvPr/>
              </p14:nvContentPartPr>
              <p14:xfrm>
                <a:off x="2754629" y="2233686"/>
                <a:ext cx="139320" cy="28368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3316DBC9-2D75-A841-96E7-F65149454E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39509" y="2218566"/>
                  <a:ext cx="169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095A464-84A8-6F41-9940-67A925902AEF}"/>
                    </a:ext>
                  </a:extLst>
                </p14:cNvPr>
                <p14:cNvContentPartPr/>
                <p14:nvPr/>
              </p14:nvContentPartPr>
              <p14:xfrm>
                <a:off x="2963069" y="2141166"/>
                <a:ext cx="12960" cy="29592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095A464-84A8-6F41-9940-67A925902A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47589" y="2126046"/>
                  <a:ext cx="43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1FF6B149-39A0-7F41-8CCB-86FCC21390E2}"/>
                    </a:ext>
                  </a:extLst>
                </p14:cNvPr>
                <p14:cNvContentPartPr/>
                <p14:nvPr/>
              </p14:nvContentPartPr>
              <p14:xfrm>
                <a:off x="2986109" y="2152686"/>
                <a:ext cx="145440" cy="19728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1FF6B149-39A0-7F41-8CCB-86FCC21390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70989" y="2137566"/>
                  <a:ext cx="175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CA0CBC94-22F5-FF44-B4F0-8619C204DB95}"/>
                    </a:ext>
                  </a:extLst>
                </p14:cNvPr>
                <p14:cNvContentPartPr/>
                <p14:nvPr/>
              </p14:nvContentPartPr>
              <p14:xfrm>
                <a:off x="3229109" y="2107326"/>
                <a:ext cx="67320" cy="2178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CA0CBC94-22F5-FF44-B4F0-8619C204DB9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13989" y="2091846"/>
                  <a:ext cx="97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5C456103-2A60-C84B-A2DE-33222FD58DD9}"/>
                    </a:ext>
                  </a:extLst>
                </p14:cNvPr>
                <p14:cNvContentPartPr/>
                <p14:nvPr/>
              </p14:nvContentPartPr>
              <p14:xfrm>
                <a:off x="3240629" y="1997166"/>
                <a:ext cx="98640" cy="8100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5C456103-2A60-C84B-A2DE-33222FD58D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25509" y="1981686"/>
                  <a:ext cx="128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8DABC612-D8C7-3F47-88E9-03D1A1FC3FAF}"/>
                    </a:ext>
                  </a:extLst>
                </p14:cNvPr>
                <p14:cNvContentPartPr/>
                <p14:nvPr/>
              </p14:nvContentPartPr>
              <p14:xfrm>
                <a:off x="3275549" y="2152686"/>
                <a:ext cx="70920" cy="3744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8DABC612-D8C7-3F47-88E9-03D1A1FC3FA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60069" y="2137566"/>
                  <a:ext cx="101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09476AAF-B90E-2C4B-8F6A-370F9376D252}"/>
                    </a:ext>
                  </a:extLst>
                </p14:cNvPr>
                <p14:cNvContentPartPr/>
                <p14:nvPr/>
              </p14:nvContentPartPr>
              <p14:xfrm>
                <a:off x="3321269" y="2284806"/>
                <a:ext cx="102600" cy="7128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09476AAF-B90E-2C4B-8F6A-370F9376D2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05789" y="2269326"/>
                  <a:ext cx="1332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F38F7BE-70CF-8C48-A1DD-42FBA4909C9C}"/>
              </a:ext>
            </a:extLst>
          </p:cNvPr>
          <p:cNvGrpSpPr/>
          <p:nvPr/>
        </p:nvGrpSpPr>
        <p:grpSpPr>
          <a:xfrm>
            <a:off x="890909" y="6261726"/>
            <a:ext cx="2213640" cy="486360"/>
            <a:chOff x="890909" y="6261726"/>
            <a:chExt cx="221364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296C37A6-2F34-2D41-97F0-696551E7AA5E}"/>
                    </a:ext>
                  </a:extLst>
                </p14:cNvPr>
                <p14:cNvContentPartPr/>
                <p14:nvPr/>
              </p14:nvContentPartPr>
              <p14:xfrm>
                <a:off x="890909" y="6435246"/>
                <a:ext cx="278280" cy="24336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296C37A6-2F34-2D41-97F0-696551E7AA5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5789" y="6420126"/>
                  <a:ext cx="308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84C242F6-C3EE-1D4E-8F6E-310E7C46AD66}"/>
                    </a:ext>
                  </a:extLst>
                </p14:cNvPr>
                <p14:cNvContentPartPr/>
                <p14:nvPr/>
              </p14:nvContentPartPr>
              <p14:xfrm>
                <a:off x="1249829" y="6504726"/>
                <a:ext cx="116280" cy="243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84C242F6-C3EE-1D4E-8F6E-310E7C46AD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34709" y="6489606"/>
                  <a:ext cx="146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F841D5B5-DC9C-BE40-8C3B-6CA20D21889B}"/>
                    </a:ext>
                  </a:extLst>
                </p14:cNvPr>
                <p14:cNvContentPartPr/>
                <p14:nvPr/>
              </p14:nvContentPartPr>
              <p14:xfrm>
                <a:off x="1372589" y="6453246"/>
                <a:ext cx="154800" cy="2433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F841D5B5-DC9C-BE40-8C3B-6CA20D21889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57109" y="6438126"/>
                  <a:ext cx="185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426AE32B-EFBD-714A-85E2-A43BCDBEE86D}"/>
                    </a:ext>
                  </a:extLst>
                </p14:cNvPr>
                <p14:cNvContentPartPr/>
                <p14:nvPr/>
              </p14:nvContentPartPr>
              <p14:xfrm>
                <a:off x="1724309" y="6261726"/>
                <a:ext cx="139320" cy="440280"/>
              </p14:xfrm>
            </p:contentPart>
          </mc:Choice>
          <mc:Fallback xmlns=""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426AE32B-EFBD-714A-85E2-A43BCDBEE86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09189" y="6246606"/>
                  <a:ext cx="1699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8EAA3AAA-D73B-8E42-BCB2-61F2319F6CA2}"/>
                    </a:ext>
                  </a:extLst>
                </p14:cNvPr>
                <p14:cNvContentPartPr/>
                <p14:nvPr/>
              </p14:nvContentPartPr>
              <p14:xfrm>
                <a:off x="1990709" y="6377646"/>
                <a:ext cx="200880" cy="30132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8EAA3AAA-D73B-8E42-BCB2-61F2319F6CA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75589" y="6362166"/>
                  <a:ext cx="2314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CA94C974-B02D-FA44-A246-81B52B544D4D}"/>
                    </a:ext>
                  </a:extLst>
                </p14:cNvPr>
                <p14:cNvContentPartPr/>
                <p14:nvPr/>
              </p14:nvContentPartPr>
              <p14:xfrm>
                <a:off x="2326229" y="6470166"/>
                <a:ext cx="167040" cy="214920"/>
              </p14:xfrm>
            </p:contentPart>
          </mc:Choice>
          <mc:Fallback xmlns=""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CA94C974-B02D-FA44-A246-81B52B544D4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11109" y="6455046"/>
                  <a:ext cx="197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0D313876-C6A8-C14D-947F-0CB638A6D32A}"/>
                    </a:ext>
                  </a:extLst>
                </p14:cNvPr>
                <p14:cNvContentPartPr/>
                <p14:nvPr/>
              </p14:nvContentPartPr>
              <p14:xfrm>
                <a:off x="2569229" y="6470166"/>
                <a:ext cx="94320" cy="22032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0D313876-C6A8-C14D-947F-0CB638A6D32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554109" y="6454686"/>
                  <a:ext cx="124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24CAF622-0218-9448-B3DB-54E5613F2A35}"/>
                    </a:ext>
                  </a:extLst>
                </p14:cNvPr>
                <p14:cNvContentPartPr/>
                <p14:nvPr/>
              </p14:nvContentPartPr>
              <p14:xfrm>
                <a:off x="2864069" y="6412206"/>
                <a:ext cx="240480" cy="22572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24CAF622-0218-9448-B3DB-54E5613F2A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48589" y="6396726"/>
                  <a:ext cx="2707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EC3D2F2F-9DDE-3B4E-AAFD-68F2466F8070}"/>
              </a:ext>
            </a:extLst>
          </p:cNvPr>
          <p:cNvGrpSpPr/>
          <p:nvPr/>
        </p:nvGrpSpPr>
        <p:grpSpPr>
          <a:xfrm>
            <a:off x="7396109" y="6041766"/>
            <a:ext cx="1290600" cy="799200"/>
            <a:chOff x="7396109" y="6041766"/>
            <a:chExt cx="1290600" cy="79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71E289C3-6F7F-D147-A010-E7BE9B538A04}"/>
                    </a:ext>
                  </a:extLst>
                </p14:cNvPr>
                <p14:cNvContentPartPr/>
                <p14:nvPr/>
              </p14:nvContentPartPr>
              <p14:xfrm>
                <a:off x="7639109" y="6331206"/>
                <a:ext cx="9720" cy="1476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71E289C3-6F7F-D147-A010-E7BE9B538A0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23989" y="6316086"/>
                  <a:ext cx="40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8DD5C622-B155-3748-9112-8F781C5551C5}"/>
                    </a:ext>
                  </a:extLst>
                </p14:cNvPr>
                <p14:cNvContentPartPr/>
                <p14:nvPr/>
              </p14:nvContentPartPr>
              <p14:xfrm>
                <a:off x="7396109" y="6342726"/>
                <a:ext cx="265320" cy="49824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8DD5C622-B155-3748-9112-8F781C5551C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80629" y="6327606"/>
                  <a:ext cx="2959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CBA5A557-286B-1541-BEC1-EEAADB7E6688}"/>
                    </a:ext>
                  </a:extLst>
                </p14:cNvPr>
                <p14:cNvContentPartPr/>
                <p14:nvPr/>
              </p14:nvContentPartPr>
              <p14:xfrm>
                <a:off x="7708589" y="6041766"/>
                <a:ext cx="116280" cy="54900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CBA5A557-286B-1541-BEC1-EEAADB7E66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93469" y="6026646"/>
                  <a:ext cx="14652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28AD567A-B9F3-3E4A-9845-8E9F5C10C6F1}"/>
                    </a:ext>
                  </a:extLst>
                </p14:cNvPr>
                <p14:cNvContentPartPr/>
                <p14:nvPr/>
              </p14:nvContentPartPr>
              <p14:xfrm>
                <a:off x="7824149" y="6389166"/>
                <a:ext cx="162360" cy="13932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28AD567A-B9F3-3E4A-9845-8E9F5C10C6F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09029" y="6373686"/>
                  <a:ext cx="192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C30DC632-F379-9B49-8C52-38A74DBAD009}"/>
                    </a:ext>
                  </a:extLst>
                </p14:cNvPr>
                <p14:cNvContentPartPr/>
                <p14:nvPr/>
              </p14:nvContentPartPr>
              <p14:xfrm>
                <a:off x="8079029" y="6313926"/>
                <a:ext cx="208080" cy="21456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C30DC632-F379-9B49-8C52-38A74DBAD00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63549" y="6298446"/>
                  <a:ext cx="238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3FFBADCD-1003-394B-AFAD-0521D51D6080}"/>
                    </a:ext>
                  </a:extLst>
                </p14:cNvPr>
                <p14:cNvContentPartPr/>
                <p14:nvPr/>
              </p14:nvContentPartPr>
              <p14:xfrm>
                <a:off x="8426069" y="6296286"/>
                <a:ext cx="260640" cy="21420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3FFBADCD-1003-394B-AFAD-0521D51D60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10949" y="6281166"/>
                  <a:ext cx="2912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F96EE2F-D0B3-DC43-B38D-80DE1F159C80}"/>
              </a:ext>
            </a:extLst>
          </p:cNvPr>
          <p:cNvGrpSpPr/>
          <p:nvPr/>
        </p:nvGrpSpPr>
        <p:grpSpPr>
          <a:xfrm>
            <a:off x="1774864" y="2164362"/>
            <a:ext cx="1938600" cy="743040"/>
            <a:chOff x="1774864" y="2164362"/>
            <a:chExt cx="1938600" cy="74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AEA49F10-2D38-764E-8278-7447B568C279}"/>
                    </a:ext>
                  </a:extLst>
                </p14:cNvPr>
                <p14:cNvContentPartPr/>
                <p14:nvPr/>
              </p14:nvContentPartPr>
              <p14:xfrm>
                <a:off x="1774864" y="2164362"/>
                <a:ext cx="708480" cy="9720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AEA49F10-2D38-764E-8278-7447B568C2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59744" y="2148882"/>
                  <a:ext cx="739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1392D61C-BB96-484D-BD33-EA28B089F9C5}"/>
                    </a:ext>
                  </a:extLst>
                </p14:cNvPr>
                <p14:cNvContentPartPr/>
                <p14:nvPr/>
              </p14:nvContentPartPr>
              <p14:xfrm>
                <a:off x="2151424" y="2345082"/>
                <a:ext cx="1562040" cy="562320"/>
              </p14:xfrm>
            </p:contentPart>
          </mc:Choice>
          <mc:Fallback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1392D61C-BB96-484D-BD33-EA28B089F9C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35944" y="2329602"/>
                  <a:ext cx="1592280" cy="59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86314E66-2AA4-AD4A-8CCF-E9A9BEE7D423}"/>
                  </a:ext>
                </a:extLst>
              </p14:cNvPr>
              <p14:cNvContentPartPr/>
              <p14:nvPr/>
            </p14:nvContentPartPr>
            <p14:xfrm>
              <a:off x="3678904" y="6385002"/>
              <a:ext cx="491760" cy="79920"/>
            </p14:xfrm>
          </p:contentPart>
        </mc:Choice>
        <mc:Fallback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86314E66-2AA4-AD4A-8CCF-E9A9BEE7D42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63784" y="6369882"/>
                <a:ext cx="52236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52E16C9C-6838-A142-BCA7-35A475077733}"/>
              </a:ext>
            </a:extLst>
          </p:cNvPr>
          <p:cNvGrpSpPr/>
          <p:nvPr/>
        </p:nvGrpSpPr>
        <p:grpSpPr>
          <a:xfrm>
            <a:off x="591544" y="3388002"/>
            <a:ext cx="5906520" cy="3539880"/>
            <a:chOff x="591544" y="3388002"/>
            <a:chExt cx="5906520" cy="353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44FA358B-B750-5441-B2E7-BE25467986E3}"/>
                    </a:ext>
                  </a:extLst>
                </p14:cNvPr>
                <p14:cNvContentPartPr/>
                <p14:nvPr/>
              </p14:nvContentPartPr>
              <p14:xfrm>
                <a:off x="3205504" y="6691002"/>
                <a:ext cx="5040" cy="7200"/>
              </p14:xfrm>
            </p:contentPart>
          </mc:Choice>
          <mc:Fallback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44FA358B-B750-5441-B2E7-BE25467986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90384" y="6675882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B73890CD-2505-AF41-B2E1-FE8E1D90CAE2}"/>
                    </a:ext>
                  </a:extLst>
                </p14:cNvPr>
                <p14:cNvContentPartPr/>
                <p14:nvPr/>
              </p14:nvContentPartPr>
              <p14:xfrm>
                <a:off x="634384" y="6185202"/>
                <a:ext cx="2598480" cy="562680"/>
              </p14:xfrm>
            </p:contentPart>
          </mc:Choice>
          <mc:Fallback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B73890CD-2505-AF41-B2E1-FE8E1D90CAE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9264" y="6169722"/>
                  <a:ext cx="262908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2469F0AD-581F-2E48-9CEE-088C50B6AE86}"/>
                    </a:ext>
                  </a:extLst>
                </p14:cNvPr>
                <p14:cNvContentPartPr/>
                <p14:nvPr/>
              </p14:nvContentPartPr>
              <p14:xfrm>
                <a:off x="591544" y="6766242"/>
                <a:ext cx="2637000" cy="16164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2469F0AD-581F-2E48-9CEE-088C50B6AE8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6064" y="6751122"/>
                  <a:ext cx="2667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32E6218E-DE85-3F48-A393-C0351529B551}"/>
                    </a:ext>
                  </a:extLst>
                </p14:cNvPr>
                <p14:cNvContentPartPr/>
                <p14:nvPr/>
              </p14:nvContentPartPr>
              <p14:xfrm>
                <a:off x="3921184" y="4234002"/>
                <a:ext cx="374040" cy="8532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32E6218E-DE85-3F48-A393-C0351529B55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06064" y="4218522"/>
                  <a:ext cx="404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8579822C-6255-304E-8C25-E1F095BFD54E}"/>
                    </a:ext>
                  </a:extLst>
                </p14:cNvPr>
                <p14:cNvContentPartPr/>
                <p14:nvPr/>
              </p14:nvContentPartPr>
              <p14:xfrm>
                <a:off x="3617704" y="4180722"/>
                <a:ext cx="109080" cy="1800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8579822C-6255-304E-8C25-E1F095BFD54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02584" y="4165602"/>
                  <a:ext cx="139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404D371B-AB85-A949-B0CD-622C14F44DEC}"/>
                    </a:ext>
                  </a:extLst>
                </p14:cNvPr>
                <p14:cNvContentPartPr/>
                <p14:nvPr/>
              </p14:nvContentPartPr>
              <p14:xfrm>
                <a:off x="3212344" y="4136082"/>
                <a:ext cx="68400" cy="612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404D371B-AB85-A949-B0CD-622C14F44DE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197224" y="4120962"/>
                  <a:ext cx="98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07DB30D3-5E60-E64C-AB58-19F92F1E87D7}"/>
                    </a:ext>
                  </a:extLst>
                </p14:cNvPr>
                <p14:cNvContentPartPr/>
                <p14:nvPr/>
              </p14:nvContentPartPr>
              <p14:xfrm>
                <a:off x="613144" y="4055442"/>
                <a:ext cx="4421880" cy="1001160"/>
              </p14:xfrm>
            </p:contentPart>
          </mc:Choice>
          <mc:Fallback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07DB30D3-5E60-E64C-AB58-19F92F1E87D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7664" y="4040322"/>
                  <a:ext cx="445212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5E341530-84FB-0543-83C8-A0C19C9E5273}"/>
                    </a:ext>
                  </a:extLst>
                </p14:cNvPr>
                <p14:cNvContentPartPr/>
                <p14:nvPr/>
              </p14:nvContentPartPr>
              <p14:xfrm>
                <a:off x="1869184" y="5507682"/>
                <a:ext cx="95400" cy="41760"/>
              </p14:xfrm>
            </p:contentPart>
          </mc:Choice>
          <mc:Fallback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5E341530-84FB-0543-83C8-A0C19C9E527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54064" y="5492562"/>
                  <a:ext cx="12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CEAAF9E7-4012-D54D-B8F3-3042D692C1A4}"/>
                    </a:ext>
                  </a:extLst>
                </p14:cNvPr>
                <p14:cNvContentPartPr/>
                <p14:nvPr/>
              </p14:nvContentPartPr>
              <p14:xfrm>
                <a:off x="731224" y="4832682"/>
                <a:ext cx="5508360" cy="164376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CEAAF9E7-4012-D54D-B8F3-3042D692C1A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6104" y="4817202"/>
                  <a:ext cx="5538600" cy="16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F970609E-BC6F-3644-8D12-1B50EB641628}"/>
                    </a:ext>
                  </a:extLst>
                </p14:cNvPr>
                <p14:cNvContentPartPr/>
                <p14:nvPr/>
              </p14:nvContentPartPr>
              <p14:xfrm>
                <a:off x="602344" y="3388002"/>
                <a:ext cx="5895720" cy="2701080"/>
              </p14:xfrm>
            </p:contentPart>
          </mc:Choice>
          <mc:Fallback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F970609E-BC6F-3644-8D12-1B50EB6416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6864" y="3372882"/>
                  <a:ext cx="5925960" cy="27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8" name="Рукописный ввод 57">
                <a:extLst>
                  <a:ext uri="{FF2B5EF4-FFF2-40B4-BE49-F238E27FC236}">
                    <a16:creationId xmlns:a16="http://schemas.microsoft.com/office/drawing/2014/main" id="{89E3F3BF-2930-0447-8903-EEE5C417A9E4}"/>
                  </a:ext>
                </a:extLst>
              </p14:cNvPr>
              <p14:cNvContentPartPr/>
              <p14:nvPr/>
            </p14:nvContentPartPr>
            <p14:xfrm>
              <a:off x="7400944" y="6615762"/>
              <a:ext cx="1329480" cy="150840"/>
            </p14:xfrm>
          </p:contentPart>
        </mc:Choice>
        <mc:Fallback>
          <p:pic>
            <p:nvPicPr>
              <p:cNvPr id="58" name="Рукописный ввод 57">
                <a:extLst>
                  <a:ext uri="{FF2B5EF4-FFF2-40B4-BE49-F238E27FC236}">
                    <a16:creationId xmlns:a16="http://schemas.microsoft.com/office/drawing/2014/main" id="{89E3F3BF-2930-0447-8903-EEE5C417A9E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385824" y="6600642"/>
                <a:ext cx="1359720" cy="1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17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12141A4E-61C4-D344-A03B-4373E8851920}"/>
                  </a:ext>
                </a:extLst>
              </p14:cNvPr>
              <p14:cNvContentPartPr/>
              <p14:nvPr/>
            </p14:nvContentPartPr>
            <p14:xfrm>
              <a:off x="794224" y="2899842"/>
              <a:ext cx="360" cy="3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12141A4E-61C4-D344-A03B-4373E88519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584" y="2891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152E93CC-BC25-194F-8E38-256FBFFDE118}"/>
                  </a:ext>
                </a:extLst>
              </p14:cNvPr>
              <p14:cNvContentPartPr/>
              <p14:nvPr/>
            </p14:nvContentPartPr>
            <p14:xfrm>
              <a:off x="1355464" y="978882"/>
              <a:ext cx="4680" cy="180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152E93CC-BC25-194F-8E38-256FBFFDE1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9984" y="963402"/>
                <a:ext cx="3528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55E5068-F086-8D47-9325-C2286EB58687}"/>
              </a:ext>
            </a:extLst>
          </p:cNvPr>
          <p:cNvGrpSpPr/>
          <p:nvPr/>
        </p:nvGrpSpPr>
        <p:grpSpPr>
          <a:xfrm>
            <a:off x="634384" y="1064922"/>
            <a:ext cx="4798440" cy="3518640"/>
            <a:chOff x="634384" y="1064922"/>
            <a:chExt cx="4798440" cy="351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3CAC2403-541F-CC4D-BDF9-F8D230C3BBC8}"/>
                    </a:ext>
                  </a:extLst>
                </p14:cNvPr>
                <p14:cNvContentPartPr/>
                <p14:nvPr/>
              </p14:nvContentPartPr>
              <p14:xfrm>
                <a:off x="634384" y="1064922"/>
                <a:ext cx="358560" cy="348408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3CAC2403-541F-CC4D-BDF9-F8D230C3BB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264" y="1049442"/>
                  <a:ext cx="388800" cy="35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910B5981-AD2D-9244-85D6-C8A866A65A6C}"/>
                    </a:ext>
                  </a:extLst>
                </p14:cNvPr>
                <p14:cNvContentPartPr/>
                <p14:nvPr/>
              </p14:nvContentPartPr>
              <p14:xfrm>
                <a:off x="978904" y="4420842"/>
                <a:ext cx="4367520" cy="16272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910B5981-AD2D-9244-85D6-C8A866A65A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3424" y="4405722"/>
                  <a:ext cx="4398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23A9706-665D-4C44-A9F8-54A2CF50D769}"/>
                    </a:ext>
                  </a:extLst>
                </p14:cNvPr>
                <p14:cNvContentPartPr/>
                <p14:nvPr/>
              </p14:nvContentPartPr>
              <p14:xfrm>
                <a:off x="5185144" y="4378362"/>
                <a:ext cx="247680" cy="14112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23A9706-665D-4C44-A9F8-54A2CF50D7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69664" y="4362882"/>
                  <a:ext cx="27828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C8C0B3B4-64BA-F74C-827E-4737F54FF634}"/>
                  </a:ext>
                </a:extLst>
              </p14:cNvPr>
              <p14:cNvContentPartPr/>
              <p14:nvPr/>
            </p14:nvContentPartPr>
            <p14:xfrm>
              <a:off x="559144" y="957282"/>
              <a:ext cx="204840" cy="30960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C8C0B3B4-64BA-F74C-827E-4737F54FF6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024" y="942162"/>
                <a:ext cx="2350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3215512-C0B3-1D4E-A251-2AFADD119021}"/>
                  </a:ext>
                </a:extLst>
              </p14:cNvPr>
              <p14:cNvContentPartPr/>
              <p14:nvPr/>
            </p14:nvContentPartPr>
            <p14:xfrm>
              <a:off x="1860904" y="3173442"/>
              <a:ext cx="8640" cy="5688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3215512-C0B3-1D4E-A251-2AFADD1190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5784" y="3157962"/>
                <a:ext cx="392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660201B8-5C70-8A49-965F-3630643FCF27}"/>
                  </a:ext>
                </a:extLst>
              </p14:cNvPr>
              <p14:cNvContentPartPr/>
              <p14:nvPr/>
            </p14:nvContentPartPr>
            <p14:xfrm>
              <a:off x="2022184" y="2560002"/>
              <a:ext cx="43560" cy="6912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660201B8-5C70-8A49-965F-3630643FCF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7064" y="2544882"/>
                <a:ext cx="73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90D8470-0F74-794B-8CE9-764FC73901FC}"/>
                  </a:ext>
                </a:extLst>
              </p14:cNvPr>
              <p14:cNvContentPartPr/>
              <p14:nvPr/>
            </p14:nvContentPartPr>
            <p14:xfrm>
              <a:off x="3108664" y="3102522"/>
              <a:ext cx="108000" cy="3888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90D8470-0F74-794B-8CE9-764FC73901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93544" y="3087402"/>
                <a:ext cx="1386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AC63A276-B1C7-9F42-9667-25947894F717}"/>
                  </a:ext>
                </a:extLst>
              </p14:cNvPr>
              <p14:cNvContentPartPr/>
              <p14:nvPr/>
            </p14:nvContentPartPr>
            <p14:xfrm>
              <a:off x="3614464" y="2183802"/>
              <a:ext cx="44640" cy="5400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AC63A276-B1C7-9F42-9667-25947894F7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98984" y="2168322"/>
                <a:ext cx="748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958E68C7-6613-1344-8962-B65FF5BB63A2}"/>
                  </a:ext>
                </a:extLst>
              </p14:cNvPr>
              <p14:cNvContentPartPr/>
              <p14:nvPr/>
            </p14:nvContentPartPr>
            <p14:xfrm>
              <a:off x="4205944" y="2667642"/>
              <a:ext cx="64800" cy="5472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958E68C7-6613-1344-8962-B65FF5BB63A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0824" y="2652522"/>
                <a:ext cx="954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A595349D-D877-BC4A-9E2B-1C72FED4DC13}"/>
                  </a:ext>
                </a:extLst>
              </p14:cNvPr>
              <p14:cNvContentPartPr/>
              <p14:nvPr/>
            </p14:nvContentPartPr>
            <p14:xfrm>
              <a:off x="2506384" y="1699602"/>
              <a:ext cx="101520" cy="10800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A595349D-D877-BC4A-9E2B-1C72FED4DC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91264" y="1684122"/>
                <a:ext cx="13212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12FB995-046A-3148-A7FC-BF1B04E42503}"/>
              </a:ext>
            </a:extLst>
          </p:cNvPr>
          <p:cNvGrpSpPr/>
          <p:nvPr/>
        </p:nvGrpSpPr>
        <p:grpSpPr>
          <a:xfrm>
            <a:off x="5002264" y="4679322"/>
            <a:ext cx="430200" cy="364680"/>
            <a:chOff x="5002264" y="4679322"/>
            <a:chExt cx="43020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1C72F3E7-AEA2-1749-A14F-5CA864C8EA60}"/>
                    </a:ext>
                  </a:extLst>
                </p14:cNvPr>
                <p14:cNvContentPartPr/>
                <p14:nvPr/>
              </p14:nvContentPartPr>
              <p14:xfrm>
                <a:off x="5023504" y="4679322"/>
                <a:ext cx="252720" cy="28188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1C72F3E7-AEA2-1749-A14F-5CA864C8EA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08384" y="4664202"/>
                  <a:ext cx="282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A1599D80-651E-CF4D-8FD2-FA200D13647A}"/>
                    </a:ext>
                  </a:extLst>
                </p14:cNvPr>
                <p14:cNvContentPartPr/>
                <p14:nvPr/>
              </p14:nvContentPartPr>
              <p14:xfrm>
                <a:off x="5002264" y="4744122"/>
                <a:ext cx="319320" cy="20196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A1599D80-651E-CF4D-8FD2-FA200D1364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86784" y="4728642"/>
                  <a:ext cx="349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3BC45845-C398-8D4C-A298-5C198E2403E4}"/>
                    </a:ext>
                  </a:extLst>
                </p14:cNvPr>
                <p14:cNvContentPartPr/>
                <p14:nvPr/>
              </p14:nvContentPartPr>
              <p14:xfrm>
                <a:off x="5389264" y="4830162"/>
                <a:ext cx="43200" cy="21384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3BC45845-C398-8D4C-A298-5C198E2403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74144" y="4814682"/>
                  <a:ext cx="7344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22F3FFF-4905-1645-A5EA-19F9A56BC37C}"/>
              </a:ext>
            </a:extLst>
          </p:cNvPr>
          <p:cNvGrpSpPr/>
          <p:nvPr/>
        </p:nvGrpSpPr>
        <p:grpSpPr>
          <a:xfrm>
            <a:off x="171784" y="882042"/>
            <a:ext cx="447480" cy="279720"/>
            <a:chOff x="171784" y="882042"/>
            <a:chExt cx="44748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86D455E6-A12B-3249-8226-2433BD50BC9A}"/>
                    </a:ext>
                  </a:extLst>
                </p14:cNvPr>
                <p14:cNvContentPartPr/>
                <p14:nvPr/>
              </p14:nvContentPartPr>
              <p14:xfrm>
                <a:off x="247384" y="882042"/>
                <a:ext cx="152280" cy="24948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86D455E6-A12B-3249-8226-2433BD50BC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1904" y="866562"/>
                  <a:ext cx="182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1FD09F72-8274-584F-997A-AE8626762B34}"/>
                    </a:ext>
                  </a:extLst>
                </p14:cNvPr>
                <p14:cNvContentPartPr/>
                <p14:nvPr/>
              </p14:nvContentPartPr>
              <p14:xfrm>
                <a:off x="171784" y="935682"/>
                <a:ext cx="200520" cy="1839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1FD09F72-8274-584F-997A-AE8626762B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6664" y="920562"/>
                  <a:ext cx="230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1F0EBEA9-5870-1347-B743-9797ECF6075A}"/>
                    </a:ext>
                  </a:extLst>
                </p14:cNvPr>
                <p14:cNvContentPartPr/>
                <p14:nvPr/>
              </p14:nvContentPartPr>
              <p14:xfrm>
                <a:off x="419464" y="1000122"/>
                <a:ext cx="199800" cy="16164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1F0EBEA9-5870-1347-B743-9797ECF607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3984" y="985002"/>
                  <a:ext cx="2304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675C69D2-EAF6-E541-9FE4-CD0ADA871525}"/>
              </a:ext>
            </a:extLst>
          </p:cNvPr>
          <p:cNvGrpSpPr/>
          <p:nvPr/>
        </p:nvGrpSpPr>
        <p:grpSpPr>
          <a:xfrm>
            <a:off x="5668984" y="344202"/>
            <a:ext cx="2035440" cy="357120"/>
            <a:chOff x="5668984" y="344202"/>
            <a:chExt cx="203544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3BA426DA-90DC-274B-B532-B4351FF216E7}"/>
                    </a:ext>
                  </a:extLst>
                </p14:cNvPr>
                <p14:cNvContentPartPr/>
                <p14:nvPr/>
              </p14:nvContentPartPr>
              <p14:xfrm>
                <a:off x="5668984" y="344202"/>
                <a:ext cx="236880" cy="34668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3BA426DA-90DC-274B-B532-B4351FF216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53864" y="328722"/>
                  <a:ext cx="2674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DEA52110-BA03-6F49-8E11-6288721002C2}"/>
                    </a:ext>
                  </a:extLst>
                </p14:cNvPr>
                <p14:cNvContentPartPr/>
                <p14:nvPr/>
              </p14:nvContentPartPr>
              <p14:xfrm>
                <a:off x="5937904" y="559122"/>
                <a:ext cx="99360" cy="10548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DEA52110-BA03-6F49-8E11-6288721002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2784" y="544002"/>
                  <a:ext cx="129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D5BB9605-943B-264A-998F-B02CC59583C7}"/>
                    </a:ext>
                  </a:extLst>
                </p14:cNvPr>
                <p14:cNvContentPartPr/>
                <p14:nvPr/>
              </p14:nvContentPartPr>
              <p14:xfrm>
                <a:off x="5937904" y="419442"/>
                <a:ext cx="58320" cy="2376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D5BB9605-943B-264A-998F-B02CC59583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2784" y="403962"/>
                  <a:ext cx="88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C63992BE-B018-8849-9962-07B0763CDA65}"/>
                    </a:ext>
                  </a:extLst>
                </p14:cNvPr>
                <p14:cNvContentPartPr/>
                <p14:nvPr/>
              </p14:nvContentPartPr>
              <p14:xfrm>
                <a:off x="6088744" y="591522"/>
                <a:ext cx="317880" cy="9720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C63992BE-B018-8849-9962-07B0763CDA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73264" y="576402"/>
                  <a:ext cx="348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5DAA4066-8A81-524B-9E5B-9322839EFB08}"/>
                    </a:ext>
                  </a:extLst>
                </p14:cNvPr>
                <p14:cNvContentPartPr/>
                <p14:nvPr/>
              </p14:nvContentPartPr>
              <p14:xfrm>
                <a:off x="6626584" y="419442"/>
                <a:ext cx="278280" cy="24768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5DAA4066-8A81-524B-9E5B-9322839EFB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11104" y="403962"/>
                  <a:ext cx="308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6AB38D41-9A5A-754D-8803-D343174BBF1B}"/>
                    </a:ext>
                  </a:extLst>
                </p14:cNvPr>
                <p14:cNvContentPartPr/>
                <p14:nvPr/>
              </p14:nvContentPartPr>
              <p14:xfrm>
                <a:off x="7078384" y="516282"/>
                <a:ext cx="188640" cy="1404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6AB38D41-9A5A-754D-8803-D343174BBF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63264" y="500802"/>
                  <a:ext cx="219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175D6543-C316-8441-9895-A9B0EA5A0A95}"/>
                    </a:ext>
                  </a:extLst>
                </p14:cNvPr>
                <p14:cNvContentPartPr/>
                <p14:nvPr/>
              </p14:nvContentPartPr>
              <p14:xfrm>
                <a:off x="7153624" y="451482"/>
                <a:ext cx="301680" cy="11412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175D6543-C316-8441-9895-A9B0EA5A0A9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38504" y="436362"/>
                  <a:ext cx="331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00DA83C0-B729-7741-8845-16C3BDCC3C61}"/>
                    </a:ext>
                  </a:extLst>
                </p14:cNvPr>
                <p14:cNvContentPartPr/>
                <p14:nvPr/>
              </p14:nvContentPartPr>
              <p14:xfrm>
                <a:off x="7574824" y="419442"/>
                <a:ext cx="129600" cy="28188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00DA83C0-B729-7741-8845-16C3BDCC3C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59704" y="403962"/>
                  <a:ext cx="159840" cy="31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408F9527-4235-5B42-AD1A-AE0FEBF70FCC}"/>
                  </a:ext>
                </a:extLst>
              </p14:cNvPr>
              <p14:cNvContentPartPr/>
              <p14:nvPr/>
            </p14:nvContentPartPr>
            <p14:xfrm>
              <a:off x="8014384" y="311802"/>
              <a:ext cx="150840" cy="273960"/>
            </p14:xfrm>
          </p:contentPart>
        </mc:Choice>
        <mc:Fallback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408F9527-4235-5B42-AD1A-AE0FEBF70FC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8904" y="296682"/>
                <a:ext cx="1814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1958757C-D610-D245-B8CB-0B97A2CE164C}"/>
                  </a:ext>
                </a:extLst>
              </p14:cNvPr>
              <p14:cNvContentPartPr/>
              <p14:nvPr/>
            </p14:nvContentPartPr>
            <p14:xfrm>
              <a:off x="8014384" y="771522"/>
              <a:ext cx="108000" cy="46080"/>
            </p14:xfrm>
          </p:contentPart>
        </mc:Choice>
        <mc:Fallback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1958757C-D610-D245-B8CB-0B97A2CE164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98904" y="756402"/>
                <a:ext cx="138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86532024-2ACC-8641-A9DE-76B86B78C25C}"/>
                  </a:ext>
                </a:extLst>
              </p14:cNvPr>
              <p14:cNvContentPartPr/>
              <p14:nvPr/>
            </p14:nvContentPartPr>
            <p14:xfrm>
              <a:off x="1334584" y="688362"/>
              <a:ext cx="77400" cy="55440"/>
            </p14:xfrm>
          </p:contentPart>
        </mc:Choice>
        <mc:Fallback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86532024-2ACC-8641-A9DE-76B86B78C25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19464" y="672882"/>
                <a:ext cx="10800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5D090D30-F1F7-D342-BFF3-A1F33213022E}"/>
              </a:ext>
            </a:extLst>
          </p:cNvPr>
          <p:cNvGrpSpPr/>
          <p:nvPr/>
        </p:nvGrpSpPr>
        <p:grpSpPr>
          <a:xfrm>
            <a:off x="1451944" y="3364242"/>
            <a:ext cx="73440" cy="762840"/>
            <a:chOff x="1451944" y="3364242"/>
            <a:chExt cx="73440" cy="76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D4D780B3-4B08-F245-8BCF-114816FE6685}"/>
                    </a:ext>
                  </a:extLst>
                </p14:cNvPr>
                <p14:cNvContentPartPr/>
                <p14:nvPr/>
              </p14:nvContentPartPr>
              <p14:xfrm>
                <a:off x="1451944" y="3364242"/>
                <a:ext cx="18720" cy="88920"/>
              </p14:xfrm>
            </p:contentPart>
          </mc:Choice>
          <mc:Fallback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D4D780B3-4B08-F245-8BCF-114816FE66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6824" y="3348762"/>
                  <a:ext cx="49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6DF67983-EFA7-1D49-BBA0-273FB5B78744}"/>
                    </a:ext>
                  </a:extLst>
                </p14:cNvPr>
                <p14:cNvContentPartPr/>
                <p14:nvPr/>
              </p14:nvContentPartPr>
              <p14:xfrm>
                <a:off x="1462744" y="3571602"/>
                <a:ext cx="10440" cy="105120"/>
              </p14:xfrm>
            </p:contentPart>
          </mc:Choice>
          <mc:Fallback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6DF67983-EFA7-1D49-BBA0-273FB5B787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47624" y="3556482"/>
                  <a:ext cx="40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6DAB90B5-450E-3946-B5F0-562D6BFD027B}"/>
                    </a:ext>
                  </a:extLst>
                </p14:cNvPr>
                <p14:cNvContentPartPr/>
                <p14:nvPr/>
              </p14:nvContentPartPr>
              <p14:xfrm>
                <a:off x="1495144" y="3809922"/>
                <a:ext cx="18720" cy="92160"/>
              </p14:xfrm>
            </p:contentPart>
          </mc:Choice>
          <mc:Fallback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6DAB90B5-450E-3946-B5F0-562D6BFD02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80024" y="3794442"/>
                  <a:ext cx="49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4E31A527-5B32-2D49-943E-B8FD81E34D35}"/>
                    </a:ext>
                  </a:extLst>
                </p14:cNvPr>
                <p14:cNvContentPartPr/>
                <p14:nvPr/>
              </p14:nvContentPartPr>
              <p14:xfrm>
                <a:off x="1516744" y="4031322"/>
                <a:ext cx="8640" cy="9576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4E31A527-5B32-2D49-943E-B8FD81E34D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01264" y="4015842"/>
                  <a:ext cx="3924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FA5F8F11-5C15-A04A-90F5-809FB587EC9F}"/>
                  </a:ext>
                </a:extLst>
              </p14:cNvPr>
              <p14:cNvContentPartPr/>
              <p14:nvPr/>
            </p14:nvContentPartPr>
            <p14:xfrm>
              <a:off x="1516744" y="4516602"/>
              <a:ext cx="8640" cy="113400"/>
            </p14:xfrm>
          </p:contentPart>
        </mc:Choice>
        <mc:Fallback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FA5F8F11-5C15-A04A-90F5-809FB587EC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01264" y="4501482"/>
                <a:ext cx="392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3" name="Рукописный ввод 52">
                <a:extLst>
                  <a:ext uri="{FF2B5EF4-FFF2-40B4-BE49-F238E27FC236}">
                    <a16:creationId xmlns:a16="http://schemas.microsoft.com/office/drawing/2014/main" id="{62A2670E-DAA9-4E41-B364-267D08BC1C08}"/>
                  </a:ext>
                </a:extLst>
              </p14:cNvPr>
              <p14:cNvContentPartPr/>
              <p14:nvPr/>
            </p14:nvContentPartPr>
            <p14:xfrm>
              <a:off x="2076184" y="2592402"/>
              <a:ext cx="22320" cy="307800"/>
            </p14:xfrm>
          </p:contentPart>
        </mc:Choice>
        <mc:Fallback>
          <p:pic>
            <p:nvPicPr>
              <p:cNvPr id="53" name="Рукописный ввод 52">
                <a:extLst>
                  <a:ext uri="{FF2B5EF4-FFF2-40B4-BE49-F238E27FC236}">
                    <a16:creationId xmlns:a16="http://schemas.microsoft.com/office/drawing/2014/main" id="{62A2670E-DAA9-4E41-B364-267D08BC1C0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60704" y="2577282"/>
                <a:ext cx="52920" cy="3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23FEDA24-6ADF-2B4A-9238-373E8D77E2E6}"/>
              </a:ext>
            </a:extLst>
          </p:cNvPr>
          <p:cNvGrpSpPr/>
          <p:nvPr/>
        </p:nvGrpSpPr>
        <p:grpSpPr>
          <a:xfrm>
            <a:off x="1841464" y="3058962"/>
            <a:ext cx="318240" cy="1132560"/>
            <a:chOff x="1841464" y="3058962"/>
            <a:chExt cx="318240" cy="11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5B137CED-D860-F64B-BAD0-07A465BE07D1}"/>
                    </a:ext>
                  </a:extLst>
                </p14:cNvPr>
                <p14:cNvContentPartPr/>
                <p14:nvPr/>
              </p14:nvContentPartPr>
              <p14:xfrm>
                <a:off x="1841464" y="3238602"/>
                <a:ext cx="25560" cy="8604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5B137CED-D860-F64B-BAD0-07A465BE07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26344" y="3223122"/>
                  <a:ext cx="56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011C1E0E-8DA5-E94F-AACB-376212663E80}"/>
                    </a:ext>
                  </a:extLst>
                </p14:cNvPr>
                <p14:cNvContentPartPr/>
                <p14:nvPr/>
              </p14:nvContentPartPr>
              <p14:xfrm>
                <a:off x="1904104" y="3526962"/>
                <a:ext cx="31320" cy="23256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011C1E0E-8DA5-E94F-AACB-376212663E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88624" y="3511482"/>
                  <a:ext cx="61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071E4AC8-C795-D949-932A-83B83DD0FE43}"/>
                    </a:ext>
                  </a:extLst>
                </p14:cNvPr>
                <p14:cNvContentPartPr/>
                <p14:nvPr/>
              </p14:nvContentPartPr>
              <p14:xfrm>
                <a:off x="1860904" y="3860322"/>
                <a:ext cx="20160" cy="17820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071E4AC8-C795-D949-932A-83B83DD0FE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45784" y="3845202"/>
                  <a:ext cx="50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85CBE2DC-1EFA-A549-8000-3776F927E02D}"/>
                    </a:ext>
                  </a:extLst>
                </p14:cNvPr>
                <p14:cNvContentPartPr/>
                <p14:nvPr/>
              </p14:nvContentPartPr>
              <p14:xfrm>
                <a:off x="1860904" y="4038162"/>
                <a:ext cx="8640" cy="13572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85CBE2DC-1EFA-A549-8000-3776F927E0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45784" y="4023042"/>
                  <a:ext cx="39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7689DE09-7BAF-8744-B599-5D3A9E899841}"/>
                    </a:ext>
                  </a:extLst>
                </p14:cNvPr>
                <p14:cNvContentPartPr/>
                <p14:nvPr/>
              </p14:nvContentPartPr>
              <p14:xfrm>
                <a:off x="2129824" y="3058962"/>
                <a:ext cx="9360" cy="15120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7689DE09-7BAF-8744-B599-5D3A9E8998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14704" y="3043842"/>
                  <a:ext cx="39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D04CC3BF-0119-B947-B852-6002739C2B24}"/>
                    </a:ext>
                  </a:extLst>
                </p14:cNvPr>
                <p14:cNvContentPartPr/>
                <p14:nvPr/>
              </p14:nvContentPartPr>
              <p14:xfrm>
                <a:off x="2127304" y="3254442"/>
                <a:ext cx="16200" cy="184320"/>
              </p14:xfrm>
            </p:contentPart>
          </mc:Choice>
          <mc:Fallback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D04CC3BF-0119-B947-B852-6002739C2B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12184" y="3239322"/>
                  <a:ext cx="46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0B9E1D95-4C00-0346-9281-3E422CB67F92}"/>
                    </a:ext>
                  </a:extLst>
                </p14:cNvPr>
                <p14:cNvContentPartPr/>
                <p14:nvPr/>
              </p14:nvContentPartPr>
              <p14:xfrm>
                <a:off x="2151424" y="3652602"/>
                <a:ext cx="8280" cy="95040"/>
              </p14:xfrm>
            </p:contentPart>
          </mc:Choice>
          <mc:Fallback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0B9E1D95-4C00-0346-9281-3E422CB67F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35944" y="3637482"/>
                  <a:ext cx="38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D1E0F256-A340-DF44-B336-7569F6BA8ED7}"/>
                    </a:ext>
                  </a:extLst>
                </p14:cNvPr>
                <p14:cNvContentPartPr/>
                <p14:nvPr/>
              </p14:nvContentPartPr>
              <p14:xfrm>
                <a:off x="2140624" y="4021602"/>
                <a:ext cx="18720" cy="169920"/>
              </p14:xfrm>
            </p:contentPart>
          </mc:Choice>
          <mc:Fallback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D1E0F256-A340-DF44-B336-7569F6BA8E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5504" y="4006482"/>
                  <a:ext cx="4932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0" name="Рукописный ввод 59">
                <a:extLst>
                  <a:ext uri="{FF2B5EF4-FFF2-40B4-BE49-F238E27FC236}">
                    <a16:creationId xmlns:a16="http://schemas.microsoft.com/office/drawing/2014/main" id="{DC8A06B8-EE17-1840-A462-7A0D7DE8E4C8}"/>
                  </a:ext>
                </a:extLst>
              </p14:cNvPr>
              <p14:cNvContentPartPr/>
              <p14:nvPr/>
            </p14:nvContentPartPr>
            <p14:xfrm>
              <a:off x="2511064" y="1938282"/>
              <a:ext cx="19800" cy="270360"/>
            </p14:xfrm>
          </p:contentPart>
        </mc:Choice>
        <mc:Fallback>
          <p:pic>
            <p:nvPicPr>
              <p:cNvPr id="60" name="Рукописный ввод 59">
                <a:extLst>
                  <a:ext uri="{FF2B5EF4-FFF2-40B4-BE49-F238E27FC236}">
                    <a16:creationId xmlns:a16="http://schemas.microsoft.com/office/drawing/2014/main" id="{DC8A06B8-EE17-1840-A462-7A0D7DE8E4C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95944" y="1923162"/>
                <a:ext cx="5040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359AD6A-8DBE-BE45-84ED-44A011C39F9A}"/>
              </a:ext>
            </a:extLst>
          </p:cNvPr>
          <p:cNvGrpSpPr/>
          <p:nvPr/>
        </p:nvGrpSpPr>
        <p:grpSpPr>
          <a:xfrm>
            <a:off x="2495584" y="2436882"/>
            <a:ext cx="57960" cy="1488600"/>
            <a:chOff x="2495584" y="2436882"/>
            <a:chExt cx="57960" cy="14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A776C2D1-1854-1547-AFE8-BEC7524EB606}"/>
                    </a:ext>
                  </a:extLst>
                </p14:cNvPr>
                <p14:cNvContentPartPr/>
                <p14:nvPr/>
              </p14:nvContentPartPr>
              <p14:xfrm>
                <a:off x="2517184" y="2436882"/>
                <a:ext cx="13680" cy="106200"/>
              </p14:xfrm>
            </p:contentPart>
          </mc:Choice>
          <mc:Fallback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A776C2D1-1854-1547-AFE8-BEC7524EB6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01704" y="2421762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51518694-8936-C246-9E4C-31DD9B57E7D3}"/>
                    </a:ext>
                  </a:extLst>
                </p14:cNvPr>
                <p14:cNvContentPartPr/>
                <p14:nvPr/>
              </p14:nvContentPartPr>
              <p14:xfrm>
                <a:off x="2495584" y="2572242"/>
                <a:ext cx="26280" cy="306720"/>
              </p14:xfrm>
            </p:contentPart>
          </mc:Choice>
          <mc:Fallback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51518694-8936-C246-9E4C-31DD9B57E7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80464" y="2557122"/>
                  <a:ext cx="56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1FAC33BC-67C7-6341-929E-D8DF4C853EC3}"/>
                    </a:ext>
                  </a:extLst>
                </p14:cNvPr>
                <p14:cNvContentPartPr/>
                <p14:nvPr/>
              </p14:nvContentPartPr>
              <p14:xfrm>
                <a:off x="2506384" y="2985882"/>
                <a:ext cx="40320" cy="627120"/>
              </p14:xfrm>
            </p:contentPart>
          </mc:Choice>
          <mc:Fallback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1FAC33BC-67C7-6341-929E-D8DF4C853E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91264" y="2970762"/>
                  <a:ext cx="7092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3010A9BE-4FB1-D048-92A4-E9E6BD5006EB}"/>
                    </a:ext>
                  </a:extLst>
                </p14:cNvPr>
                <p14:cNvContentPartPr/>
                <p14:nvPr/>
              </p14:nvContentPartPr>
              <p14:xfrm>
                <a:off x="2527984" y="3654042"/>
                <a:ext cx="25560" cy="271440"/>
              </p14:xfrm>
            </p:contentPart>
          </mc:Choice>
          <mc:Fallback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3010A9BE-4FB1-D048-92A4-E9E6BD5006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12504" y="3638922"/>
                  <a:ext cx="56160" cy="30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52BCB233-40ED-9442-9C8A-B8CA7F88D24D}"/>
                  </a:ext>
                </a:extLst>
              </p14:cNvPr>
              <p14:cNvContentPartPr/>
              <p14:nvPr/>
            </p14:nvContentPartPr>
            <p14:xfrm>
              <a:off x="2549224" y="4114842"/>
              <a:ext cx="15480" cy="120600"/>
            </p14:xfrm>
          </p:contentPart>
        </mc:Choice>
        <mc:Fallback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52BCB233-40ED-9442-9C8A-B8CA7F88D24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34104" y="4099722"/>
                <a:ext cx="460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DE33E3E7-7E85-7349-8018-7C9A29CF7CB2}"/>
                  </a:ext>
                </a:extLst>
              </p14:cNvPr>
              <p14:cNvContentPartPr/>
              <p14:nvPr/>
            </p14:nvContentPartPr>
            <p14:xfrm>
              <a:off x="2560024" y="4434882"/>
              <a:ext cx="7200" cy="45360"/>
            </p14:xfrm>
          </p:contentPart>
        </mc:Choice>
        <mc:Fallback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DE33E3E7-7E85-7349-8018-7C9A29CF7CB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44904" y="4419762"/>
                <a:ext cx="3744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CF87231A-7469-994E-8B50-35E47C506108}"/>
              </a:ext>
            </a:extLst>
          </p:cNvPr>
          <p:cNvGrpSpPr/>
          <p:nvPr/>
        </p:nvGrpSpPr>
        <p:grpSpPr>
          <a:xfrm>
            <a:off x="3108664" y="3141042"/>
            <a:ext cx="97200" cy="1398240"/>
            <a:chOff x="3108664" y="3141042"/>
            <a:chExt cx="97200" cy="13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A2C82A0C-2E6B-5840-B184-963EC54D9DF7}"/>
                    </a:ext>
                  </a:extLst>
                </p14:cNvPr>
                <p14:cNvContentPartPr/>
                <p14:nvPr/>
              </p14:nvContentPartPr>
              <p14:xfrm>
                <a:off x="3130264" y="3141042"/>
                <a:ext cx="7560" cy="151560"/>
              </p14:xfrm>
            </p:contentPart>
          </mc:Choice>
          <mc:Fallback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A2C82A0C-2E6B-5840-B184-963EC54D9D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15144" y="3125922"/>
                  <a:ext cx="3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BB1B52F7-F29B-BA47-B8D9-50CDB946DFFE}"/>
                    </a:ext>
                  </a:extLst>
                </p14:cNvPr>
                <p14:cNvContentPartPr/>
                <p14:nvPr/>
              </p14:nvContentPartPr>
              <p14:xfrm>
                <a:off x="3141064" y="3389802"/>
                <a:ext cx="37800" cy="150480"/>
              </p14:xfrm>
            </p:contentPart>
          </mc:Choice>
          <mc:Fallback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BB1B52F7-F29B-BA47-B8D9-50CDB946DFF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25944" y="3374322"/>
                  <a:ext cx="68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CB8FC8B1-79F7-CB40-839B-381D206ED24D}"/>
                    </a:ext>
                  </a:extLst>
                </p14:cNvPr>
                <p14:cNvContentPartPr/>
                <p14:nvPr/>
              </p14:nvContentPartPr>
              <p14:xfrm>
                <a:off x="3108664" y="3599682"/>
                <a:ext cx="29160" cy="508320"/>
              </p14:xfrm>
            </p:contentPart>
          </mc:Choice>
          <mc:Fallback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CB8FC8B1-79F7-CB40-839B-381D206ED2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93544" y="3584562"/>
                  <a:ext cx="597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429D91CE-7C61-EE4A-BC89-B85BF947D165}"/>
                    </a:ext>
                  </a:extLst>
                </p14:cNvPr>
                <p14:cNvContentPartPr/>
                <p14:nvPr/>
              </p14:nvContentPartPr>
              <p14:xfrm>
                <a:off x="3108664" y="4220682"/>
                <a:ext cx="97200" cy="318600"/>
              </p14:xfrm>
            </p:contentPart>
          </mc:Choice>
          <mc:Fallback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429D91CE-7C61-EE4A-BC89-B85BF947D1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93544" y="4205562"/>
                  <a:ext cx="12780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3" name="Рукописный ввод 72">
                <a:extLst>
                  <a:ext uri="{FF2B5EF4-FFF2-40B4-BE49-F238E27FC236}">
                    <a16:creationId xmlns:a16="http://schemas.microsoft.com/office/drawing/2014/main" id="{ED5DB1B3-7502-9B44-9687-D473DCE2B3A3}"/>
                  </a:ext>
                </a:extLst>
              </p14:cNvPr>
              <p14:cNvContentPartPr/>
              <p14:nvPr/>
            </p14:nvContentPartPr>
            <p14:xfrm>
              <a:off x="3590704" y="2261202"/>
              <a:ext cx="13320" cy="293760"/>
            </p14:xfrm>
          </p:contentPart>
        </mc:Choice>
        <mc:Fallback>
          <p:pic>
            <p:nvPicPr>
              <p:cNvPr id="73" name="Рукописный ввод 72">
                <a:extLst>
                  <a:ext uri="{FF2B5EF4-FFF2-40B4-BE49-F238E27FC236}">
                    <a16:creationId xmlns:a16="http://schemas.microsoft.com/office/drawing/2014/main" id="{ED5DB1B3-7502-9B44-9687-D473DCE2B3A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75224" y="2245722"/>
                <a:ext cx="43920" cy="32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8BCE5092-D973-B048-8CC9-1F9AD36D9798}"/>
              </a:ext>
            </a:extLst>
          </p:cNvPr>
          <p:cNvGrpSpPr/>
          <p:nvPr/>
        </p:nvGrpSpPr>
        <p:grpSpPr>
          <a:xfrm>
            <a:off x="3560464" y="2769162"/>
            <a:ext cx="111960" cy="1352160"/>
            <a:chOff x="3560464" y="2769162"/>
            <a:chExt cx="111960" cy="13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B24F7751-3BCB-2C41-A683-4997619EFE42}"/>
                    </a:ext>
                  </a:extLst>
                </p14:cNvPr>
                <p14:cNvContentPartPr/>
                <p14:nvPr/>
              </p14:nvContentPartPr>
              <p14:xfrm>
                <a:off x="3579184" y="2769162"/>
                <a:ext cx="38880" cy="28332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B24F7751-3BCB-2C41-A683-4997619EFE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64064" y="2753682"/>
                  <a:ext cx="69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ECC15031-E281-194A-BBD6-564C5EFF6F33}"/>
                    </a:ext>
                  </a:extLst>
                </p14:cNvPr>
                <p14:cNvContentPartPr/>
                <p14:nvPr/>
              </p14:nvContentPartPr>
              <p14:xfrm>
                <a:off x="3560464" y="3073002"/>
                <a:ext cx="30240" cy="371520"/>
              </p14:xfrm>
            </p:contentPart>
          </mc:Choice>
          <mc:Fallback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ECC15031-E281-194A-BBD6-564C5EFF6F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45344" y="3057882"/>
                  <a:ext cx="608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C5F7EEF2-06F4-9140-A8B3-8AD88065CBC0}"/>
                    </a:ext>
                  </a:extLst>
                </p14:cNvPr>
                <p14:cNvContentPartPr/>
                <p14:nvPr/>
              </p14:nvContentPartPr>
              <p14:xfrm>
                <a:off x="3603664" y="3536322"/>
                <a:ext cx="68760" cy="585000"/>
              </p14:xfrm>
            </p:contentPart>
          </mc:Choice>
          <mc:Fallback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C5F7EEF2-06F4-9140-A8B3-8AD88065CB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88544" y="3520842"/>
                  <a:ext cx="99360" cy="61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7" name="Рукописный ввод 76">
                <a:extLst>
                  <a:ext uri="{FF2B5EF4-FFF2-40B4-BE49-F238E27FC236}">
                    <a16:creationId xmlns:a16="http://schemas.microsoft.com/office/drawing/2014/main" id="{8290DA56-C62D-1947-9379-DC28794A4348}"/>
                  </a:ext>
                </a:extLst>
              </p14:cNvPr>
              <p14:cNvContentPartPr/>
              <p14:nvPr/>
            </p14:nvContentPartPr>
            <p14:xfrm>
              <a:off x="3732904" y="4312842"/>
              <a:ext cx="1080" cy="212400"/>
            </p14:xfrm>
          </p:contentPart>
        </mc:Choice>
        <mc:Fallback>
          <p:pic>
            <p:nvPicPr>
              <p:cNvPr id="77" name="Рукописный ввод 76">
                <a:extLst>
                  <a:ext uri="{FF2B5EF4-FFF2-40B4-BE49-F238E27FC236}">
                    <a16:creationId xmlns:a16="http://schemas.microsoft.com/office/drawing/2014/main" id="{8290DA56-C62D-1947-9379-DC28794A434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17424" y="4297722"/>
                <a:ext cx="313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8" name="Рукописный ввод 77">
                <a:extLst>
                  <a:ext uri="{FF2B5EF4-FFF2-40B4-BE49-F238E27FC236}">
                    <a16:creationId xmlns:a16="http://schemas.microsoft.com/office/drawing/2014/main" id="{D9E20B4E-EFFA-484B-AA97-E5905FA2A2D6}"/>
                  </a:ext>
                </a:extLst>
              </p14:cNvPr>
              <p14:cNvContentPartPr/>
              <p14:nvPr/>
            </p14:nvContentPartPr>
            <p14:xfrm>
              <a:off x="4254904" y="2667642"/>
              <a:ext cx="10800" cy="264240"/>
            </p14:xfrm>
          </p:contentPart>
        </mc:Choice>
        <mc:Fallback>
          <p:pic>
            <p:nvPicPr>
              <p:cNvPr id="78" name="Рукописный ввод 77">
                <a:extLst>
                  <a:ext uri="{FF2B5EF4-FFF2-40B4-BE49-F238E27FC236}">
                    <a16:creationId xmlns:a16="http://schemas.microsoft.com/office/drawing/2014/main" id="{D9E20B4E-EFFA-484B-AA97-E5905FA2A2D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39784" y="2652522"/>
                <a:ext cx="414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9" name="Рукописный ввод 78">
                <a:extLst>
                  <a:ext uri="{FF2B5EF4-FFF2-40B4-BE49-F238E27FC236}">
                    <a16:creationId xmlns:a16="http://schemas.microsoft.com/office/drawing/2014/main" id="{D57FBD53-7911-224B-9475-01774CB77532}"/>
                  </a:ext>
                </a:extLst>
              </p14:cNvPr>
              <p14:cNvContentPartPr/>
              <p14:nvPr/>
            </p14:nvContentPartPr>
            <p14:xfrm>
              <a:off x="4308904" y="3246162"/>
              <a:ext cx="18360" cy="191160"/>
            </p14:xfrm>
          </p:contentPart>
        </mc:Choice>
        <mc:Fallback>
          <p:pic>
            <p:nvPicPr>
              <p:cNvPr id="79" name="Рукописный ввод 78">
                <a:extLst>
                  <a:ext uri="{FF2B5EF4-FFF2-40B4-BE49-F238E27FC236}">
                    <a16:creationId xmlns:a16="http://schemas.microsoft.com/office/drawing/2014/main" id="{D57FBD53-7911-224B-9475-01774CB7753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93784" y="3231042"/>
                <a:ext cx="48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0" name="Рукописный ввод 79">
                <a:extLst>
                  <a:ext uri="{FF2B5EF4-FFF2-40B4-BE49-F238E27FC236}">
                    <a16:creationId xmlns:a16="http://schemas.microsoft.com/office/drawing/2014/main" id="{131218CB-F958-8543-8666-2366E530AC2C}"/>
                  </a:ext>
                </a:extLst>
              </p14:cNvPr>
              <p14:cNvContentPartPr/>
              <p14:nvPr/>
            </p14:nvContentPartPr>
            <p14:xfrm>
              <a:off x="4291984" y="3663402"/>
              <a:ext cx="21240" cy="118080"/>
            </p14:xfrm>
          </p:contentPart>
        </mc:Choice>
        <mc:Fallback>
          <p:pic>
            <p:nvPicPr>
              <p:cNvPr id="80" name="Рукописный ввод 79">
                <a:extLst>
                  <a:ext uri="{FF2B5EF4-FFF2-40B4-BE49-F238E27FC236}">
                    <a16:creationId xmlns:a16="http://schemas.microsoft.com/office/drawing/2014/main" id="{131218CB-F958-8543-8666-2366E530AC2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76864" y="3648282"/>
                <a:ext cx="518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1" name="Рукописный ввод 80">
                <a:extLst>
                  <a:ext uri="{FF2B5EF4-FFF2-40B4-BE49-F238E27FC236}">
                    <a16:creationId xmlns:a16="http://schemas.microsoft.com/office/drawing/2014/main" id="{FA0301AB-29B5-D846-99E8-579F506918D4}"/>
                  </a:ext>
                </a:extLst>
              </p14:cNvPr>
              <p14:cNvContentPartPr/>
              <p14:nvPr/>
            </p14:nvContentPartPr>
            <p14:xfrm>
              <a:off x="4331224" y="4085322"/>
              <a:ext cx="25200" cy="53280"/>
            </p14:xfrm>
          </p:contentPart>
        </mc:Choice>
        <mc:Fallback>
          <p:pic>
            <p:nvPicPr>
              <p:cNvPr id="81" name="Рукописный ввод 80">
                <a:extLst>
                  <a:ext uri="{FF2B5EF4-FFF2-40B4-BE49-F238E27FC236}">
                    <a16:creationId xmlns:a16="http://schemas.microsoft.com/office/drawing/2014/main" id="{FA0301AB-29B5-D846-99E8-579F506918D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316104" y="4070202"/>
                <a:ext cx="558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6" name="Рукописный ввод 85">
                <a:extLst>
                  <a:ext uri="{FF2B5EF4-FFF2-40B4-BE49-F238E27FC236}">
                    <a16:creationId xmlns:a16="http://schemas.microsoft.com/office/drawing/2014/main" id="{0E219721-A29E-D848-9E07-8ABB29A04A3B}"/>
                  </a:ext>
                </a:extLst>
              </p14:cNvPr>
              <p14:cNvContentPartPr/>
              <p14:nvPr/>
            </p14:nvContentPartPr>
            <p14:xfrm>
              <a:off x="1409104" y="4593282"/>
              <a:ext cx="129600" cy="118800"/>
            </p14:xfrm>
          </p:contentPart>
        </mc:Choice>
        <mc:Fallback>
          <p:pic>
            <p:nvPicPr>
              <p:cNvPr id="86" name="Рукописный ввод 85">
                <a:extLst>
                  <a:ext uri="{FF2B5EF4-FFF2-40B4-BE49-F238E27FC236}">
                    <a16:creationId xmlns:a16="http://schemas.microsoft.com/office/drawing/2014/main" id="{0E219721-A29E-D848-9E07-8ABB29A04A3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93984" y="4578162"/>
                <a:ext cx="15984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9E504A1-2872-4C43-ADD9-7702697CBAD9}"/>
              </a:ext>
            </a:extLst>
          </p:cNvPr>
          <p:cNvGrpSpPr/>
          <p:nvPr/>
        </p:nvGrpSpPr>
        <p:grpSpPr>
          <a:xfrm>
            <a:off x="1860904" y="4347042"/>
            <a:ext cx="366480" cy="279000"/>
            <a:chOff x="1860904" y="4347042"/>
            <a:chExt cx="36648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5CE8C0DA-9799-F14A-8922-FACA7E39D490}"/>
                    </a:ext>
                  </a:extLst>
                </p14:cNvPr>
                <p14:cNvContentPartPr/>
                <p14:nvPr/>
              </p14:nvContentPartPr>
              <p14:xfrm>
                <a:off x="1904104" y="4347042"/>
                <a:ext cx="36000" cy="159480"/>
              </p14:xfrm>
            </p:contentPart>
          </mc:Choice>
          <mc:Fallback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5CE8C0DA-9799-F14A-8922-FACA7E39D49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88624" y="4331562"/>
                  <a:ext cx="66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BF8647EF-E1C9-0448-BF36-8AE63670A51D}"/>
                    </a:ext>
                  </a:extLst>
                </p14:cNvPr>
                <p14:cNvContentPartPr/>
                <p14:nvPr/>
              </p14:nvContentPartPr>
              <p14:xfrm>
                <a:off x="2193184" y="4352802"/>
                <a:ext cx="29880" cy="270360"/>
              </p14:xfrm>
            </p:contentPart>
          </mc:Choice>
          <mc:Fallback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BF8647EF-E1C9-0448-BF36-8AE63670A51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77704" y="4337682"/>
                  <a:ext cx="60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696614AA-2389-D543-87E4-4D882848B37C}"/>
                    </a:ext>
                  </a:extLst>
                </p14:cNvPr>
                <p14:cNvContentPartPr/>
                <p14:nvPr/>
              </p14:nvContentPartPr>
              <p14:xfrm>
                <a:off x="1860904" y="4550442"/>
                <a:ext cx="75600" cy="64800"/>
              </p14:xfrm>
            </p:contentPart>
          </mc:Choice>
          <mc:Fallback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696614AA-2389-D543-87E4-4D882848B3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5784" y="4534962"/>
                  <a:ext cx="106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65D5104A-FCDE-A84E-9ACB-F3BF422460C3}"/>
                    </a:ext>
                  </a:extLst>
                </p14:cNvPr>
                <p14:cNvContentPartPr/>
                <p14:nvPr/>
              </p14:nvContentPartPr>
              <p14:xfrm>
                <a:off x="2108224" y="4561242"/>
                <a:ext cx="119160" cy="6480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65D5104A-FCDE-A84E-9ACB-F3BF422460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93104" y="4545762"/>
                  <a:ext cx="14976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9" name="Рукописный ввод 88">
                <a:extLst>
                  <a:ext uri="{FF2B5EF4-FFF2-40B4-BE49-F238E27FC236}">
                    <a16:creationId xmlns:a16="http://schemas.microsoft.com/office/drawing/2014/main" id="{0FFAAC42-D431-D948-BBC2-623784137695}"/>
                  </a:ext>
                </a:extLst>
              </p14:cNvPr>
              <p14:cNvContentPartPr/>
              <p14:nvPr/>
            </p14:nvContentPartPr>
            <p14:xfrm>
              <a:off x="2452744" y="4485642"/>
              <a:ext cx="129600" cy="86760"/>
            </p14:xfrm>
          </p:contentPart>
        </mc:Choice>
        <mc:Fallback>
          <p:pic>
            <p:nvPicPr>
              <p:cNvPr id="89" name="Рукописный ввод 88">
                <a:extLst>
                  <a:ext uri="{FF2B5EF4-FFF2-40B4-BE49-F238E27FC236}">
                    <a16:creationId xmlns:a16="http://schemas.microsoft.com/office/drawing/2014/main" id="{0FFAAC42-D431-D948-BBC2-62378413769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437264" y="4470522"/>
                <a:ext cx="159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0" name="Рукописный ввод 89">
                <a:extLst>
                  <a:ext uri="{FF2B5EF4-FFF2-40B4-BE49-F238E27FC236}">
                    <a16:creationId xmlns:a16="http://schemas.microsoft.com/office/drawing/2014/main" id="{E38588EC-4F76-EC48-92E2-D4EF6D48909A}"/>
                  </a:ext>
                </a:extLst>
              </p14:cNvPr>
              <p14:cNvContentPartPr/>
              <p14:nvPr/>
            </p14:nvContentPartPr>
            <p14:xfrm>
              <a:off x="3113704" y="4496442"/>
              <a:ext cx="135360" cy="73440"/>
            </p14:xfrm>
          </p:contentPart>
        </mc:Choice>
        <mc:Fallback>
          <p:pic>
            <p:nvPicPr>
              <p:cNvPr id="90" name="Рукописный ввод 89">
                <a:extLst>
                  <a:ext uri="{FF2B5EF4-FFF2-40B4-BE49-F238E27FC236}">
                    <a16:creationId xmlns:a16="http://schemas.microsoft.com/office/drawing/2014/main" id="{E38588EC-4F76-EC48-92E2-D4EF6D48909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8224" y="4481322"/>
                <a:ext cx="1659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1" name="Рукописный ввод 90">
                <a:extLst>
                  <a:ext uri="{FF2B5EF4-FFF2-40B4-BE49-F238E27FC236}">
                    <a16:creationId xmlns:a16="http://schemas.microsoft.com/office/drawing/2014/main" id="{14FB0EE1-2AA0-8E4F-930F-E7CB0563339F}"/>
                  </a:ext>
                </a:extLst>
              </p14:cNvPr>
              <p14:cNvContentPartPr/>
              <p14:nvPr/>
            </p14:nvContentPartPr>
            <p14:xfrm>
              <a:off x="3592864" y="4464402"/>
              <a:ext cx="133920" cy="75600"/>
            </p14:xfrm>
          </p:contentPart>
        </mc:Choice>
        <mc:Fallback>
          <p:pic>
            <p:nvPicPr>
              <p:cNvPr id="91" name="Рукописный ввод 90">
                <a:extLst>
                  <a:ext uri="{FF2B5EF4-FFF2-40B4-BE49-F238E27FC236}">
                    <a16:creationId xmlns:a16="http://schemas.microsoft.com/office/drawing/2014/main" id="{14FB0EE1-2AA0-8E4F-930F-E7CB0563339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77744" y="4448922"/>
                <a:ext cx="16452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F5B60659-396F-F34E-B5C8-0CD95ABD3012}"/>
              </a:ext>
            </a:extLst>
          </p:cNvPr>
          <p:cNvGrpSpPr/>
          <p:nvPr/>
        </p:nvGrpSpPr>
        <p:grpSpPr>
          <a:xfrm>
            <a:off x="4356784" y="4342362"/>
            <a:ext cx="97200" cy="154440"/>
            <a:chOff x="4356784" y="4342362"/>
            <a:chExt cx="9720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9CA6CFB2-79D4-C843-B7B0-4D69D1D459D2}"/>
                    </a:ext>
                  </a:extLst>
                </p14:cNvPr>
                <p14:cNvContentPartPr/>
                <p14:nvPr/>
              </p14:nvContentPartPr>
              <p14:xfrm>
                <a:off x="4412584" y="4342362"/>
                <a:ext cx="7560" cy="14400"/>
              </p14:xfrm>
            </p:contentPart>
          </mc:Choice>
          <mc:Fallback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9CA6CFB2-79D4-C843-B7B0-4D69D1D459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97104" y="4326882"/>
                  <a:ext cx="37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42EC5857-95C4-9A4C-9945-4124B902BD22}"/>
                    </a:ext>
                  </a:extLst>
                </p14:cNvPr>
                <p14:cNvContentPartPr/>
                <p14:nvPr/>
              </p14:nvContentPartPr>
              <p14:xfrm>
                <a:off x="4388824" y="4383402"/>
                <a:ext cx="24120" cy="34560"/>
              </p14:xfrm>
            </p:contentPart>
          </mc:Choice>
          <mc:Fallback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42EC5857-95C4-9A4C-9945-4124B902BD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73704" y="4368282"/>
                  <a:ext cx="5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Рукописный ввод 91">
                  <a:extLst>
                    <a:ext uri="{FF2B5EF4-FFF2-40B4-BE49-F238E27FC236}">
                      <a16:creationId xmlns:a16="http://schemas.microsoft.com/office/drawing/2014/main" id="{A1C4593E-A383-F34A-B46F-23BB800BC11B}"/>
                    </a:ext>
                  </a:extLst>
                </p14:cNvPr>
                <p14:cNvContentPartPr/>
                <p14:nvPr/>
              </p14:nvContentPartPr>
              <p14:xfrm>
                <a:off x="4356784" y="4410402"/>
                <a:ext cx="97200" cy="86400"/>
              </p14:xfrm>
            </p:contentPart>
          </mc:Choice>
          <mc:Fallback>
            <p:pic>
              <p:nvPicPr>
                <p:cNvPr id="92" name="Рукописный ввод 91">
                  <a:extLst>
                    <a:ext uri="{FF2B5EF4-FFF2-40B4-BE49-F238E27FC236}">
                      <a16:creationId xmlns:a16="http://schemas.microsoft.com/office/drawing/2014/main" id="{A1C4593E-A383-F34A-B46F-23BB800BC1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41304" y="4395282"/>
                  <a:ext cx="12780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5" name="Рукописный ввод 94">
                <a:extLst>
                  <a:ext uri="{FF2B5EF4-FFF2-40B4-BE49-F238E27FC236}">
                    <a16:creationId xmlns:a16="http://schemas.microsoft.com/office/drawing/2014/main" id="{08FFD44D-3F03-3D44-8D2B-37A2479B8443}"/>
                  </a:ext>
                </a:extLst>
              </p14:cNvPr>
              <p14:cNvContentPartPr/>
              <p14:nvPr/>
            </p14:nvContentPartPr>
            <p14:xfrm>
              <a:off x="182584" y="1269402"/>
              <a:ext cx="472680" cy="22320"/>
            </p14:xfrm>
          </p:contentPart>
        </mc:Choice>
        <mc:Fallback>
          <p:pic>
            <p:nvPicPr>
              <p:cNvPr id="95" name="Рукописный ввод 94">
                <a:extLst>
                  <a:ext uri="{FF2B5EF4-FFF2-40B4-BE49-F238E27FC236}">
                    <a16:creationId xmlns:a16="http://schemas.microsoft.com/office/drawing/2014/main" id="{08FFD44D-3F03-3D44-8D2B-37A2479B844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67464" y="1253922"/>
                <a:ext cx="503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0" name="Рукописный ввод 109">
                <a:extLst>
                  <a:ext uri="{FF2B5EF4-FFF2-40B4-BE49-F238E27FC236}">
                    <a16:creationId xmlns:a16="http://schemas.microsoft.com/office/drawing/2014/main" id="{BCB89DD4-612C-5B4D-8C53-FF74335AD056}"/>
                  </a:ext>
                </a:extLst>
              </p14:cNvPr>
              <p14:cNvContentPartPr/>
              <p14:nvPr/>
            </p14:nvContentPartPr>
            <p14:xfrm>
              <a:off x="1237024" y="2990562"/>
              <a:ext cx="39240" cy="53640"/>
            </p14:xfrm>
          </p:contentPart>
        </mc:Choice>
        <mc:Fallback>
          <p:pic>
            <p:nvPicPr>
              <p:cNvPr id="110" name="Рукописный ввод 109">
                <a:extLst>
                  <a:ext uri="{FF2B5EF4-FFF2-40B4-BE49-F238E27FC236}">
                    <a16:creationId xmlns:a16="http://schemas.microsoft.com/office/drawing/2014/main" id="{BCB89DD4-612C-5B4D-8C53-FF74335AD05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21544" y="2975082"/>
                <a:ext cx="694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4CEA25EA-47ED-A242-88E5-948CEDAAF780}"/>
              </a:ext>
            </a:extLst>
          </p:cNvPr>
          <p:cNvGrpSpPr/>
          <p:nvPr/>
        </p:nvGrpSpPr>
        <p:grpSpPr>
          <a:xfrm>
            <a:off x="989704" y="2129802"/>
            <a:ext cx="4227840" cy="1537560"/>
            <a:chOff x="989704" y="2129802"/>
            <a:chExt cx="4227840" cy="153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Рукописный ввод 95">
                  <a:extLst>
                    <a:ext uri="{FF2B5EF4-FFF2-40B4-BE49-F238E27FC236}">
                      <a16:creationId xmlns:a16="http://schemas.microsoft.com/office/drawing/2014/main" id="{9236304E-6B4C-FE45-B9A4-DE1DDB92B4C1}"/>
                    </a:ext>
                  </a:extLst>
                </p14:cNvPr>
                <p14:cNvContentPartPr/>
                <p14:nvPr/>
              </p14:nvContentPartPr>
              <p14:xfrm>
                <a:off x="1237384" y="3437322"/>
                <a:ext cx="32040" cy="11880"/>
              </p14:xfrm>
            </p:contentPart>
          </mc:Choice>
          <mc:Fallback>
            <p:pic>
              <p:nvPicPr>
                <p:cNvPr id="96" name="Рукописный ввод 95">
                  <a:extLst>
                    <a:ext uri="{FF2B5EF4-FFF2-40B4-BE49-F238E27FC236}">
                      <a16:creationId xmlns:a16="http://schemas.microsoft.com/office/drawing/2014/main" id="{9236304E-6B4C-FE45-B9A4-DE1DDB92B4C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21904" y="3422202"/>
                  <a:ext cx="62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Рукописный ввод 96">
                  <a:extLst>
                    <a:ext uri="{FF2B5EF4-FFF2-40B4-BE49-F238E27FC236}">
                      <a16:creationId xmlns:a16="http://schemas.microsoft.com/office/drawing/2014/main" id="{67C0349C-5E1B-A14F-A4BF-F9C8400DAA07}"/>
                    </a:ext>
                  </a:extLst>
                </p14:cNvPr>
                <p14:cNvContentPartPr/>
                <p14:nvPr/>
              </p14:nvContentPartPr>
              <p14:xfrm>
                <a:off x="1215424" y="3431562"/>
                <a:ext cx="8640" cy="2520"/>
              </p14:xfrm>
            </p:contentPart>
          </mc:Choice>
          <mc:Fallback>
            <p:pic>
              <p:nvPicPr>
                <p:cNvPr id="97" name="Рукописный ввод 96">
                  <a:extLst>
                    <a:ext uri="{FF2B5EF4-FFF2-40B4-BE49-F238E27FC236}">
                      <a16:creationId xmlns:a16="http://schemas.microsoft.com/office/drawing/2014/main" id="{67C0349C-5E1B-A14F-A4BF-F9C8400DAA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00304" y="3416082"/>
                  <a:ext cx="39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Рукописный ввод 98">
                  <a:extLst>
                    <a:ext uri="{FF2B5EF4-FFF2-40B4-BE49-F238E27FC236}">
                      <a16:creationId xmlns:a16="http://schemas.microsoft.com/office/drawing/2014/main" id="{9A3509C1-C38A-CE43-B51B-45350A21345B}"/>
                    </a:ext>
                  </a:extLst>
                </p14:cNvPr>
                <p14:cNvContentPartPr/>
                <p14:nvPr/>
              </p14:nvContentPartPr>
              <p14:xfrm>
                <a:off x="1193824" y="3281082"/>
                <a:ext cx="1058400" cy="171000"/>
              </p14:xfrm>
            </p:contentPart>
          </mc:Choice>
          <mc:Fallback>
            <p:pic>
              <p:nvPicPr>
                <p:cNvPr id="99" name="Рукописный ввод 98">
                  <a:extLst>
                    <a:ext uri="{FF2B5EF4-FFF2-40B4-BE49-F238E27FC236}">
                      <a16:creationId xmlns:a16="http://schemas.microsoft.com/office/drawing/2014/main" id="{9A3509C1-C38A-CE43-B51B-45350A21345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78704" y="3265602"/>
                  <a:ext cx="1089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Рукописный ввод 100">
                  <a:extLst>
                    <a:ext uri="{FF2B5EF4-FFF2-40B4-BE49-F238E27FC236}">
                      <a16:creationId xmlns:a16="http://schemas.microsoft.com/office/drawing/2014/main" id="{51B18254-6DE8-1E45-AB7C-D2D2B57ADD3D}"/>
                    </a:ext>
                  </a:extLst>
                </p14:cNvPr>
                <p14:cNvContentPartPr/>
                <p14:nvPr/>
              </p14:nvContentPartPr>
              <p14:xfrm>
                <a:off x="989704" y="2129802"/>
                <a:ext cx="4227840" cy="1537560"/>
              </p14:xfrm>
            </p:contentPart>
          </mc:Choice>
          <mc:Fallback>
            <p:pic>
              <p:nvPicPr>
                <p:cNvPr id="101" name="Рукописный ввод 100">
                  <a:extLst>
                    <a:ext uri="{FF2B5EF4-FFF2-40B4-BE49-F238E27FC236}">
                      <a16:creationId xmlns:a16="http://schemas.microsoft.com/office/drawing/2014/main" id="{51B18254-6DE8-1E45-AB7C-D2D2B57ADD3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4224" y="2114682"/>
                  <a:ext cx="4258440" cy="15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Рукописный ввод 104">
                  <a:extLst>
                    <a:ext uri="{FF2B5EF4-FFF2-40B4-BE49-F238E27FC236}">
                      <a16:creationId xmlns:a16="http://schemas.microsoft.com/office/drawing/2014/main" id="{69660D59-2131-E04D-84BF-33CC84849D7B}"/>
                    </a:ext>
                  </a:extLst>
                </p14:cNvPr>
                <p14:cNvContentPartPr/>
                <p14:nvPr/>
              </p14:nvContentPartPr>
              <p14:xfrm>
                <a:off x="1801144" y="3338322"/>
                <a:ext cx="63720" cy="61560"/>
              </p14:xfrm>
            </p:contentPart>
          </mc:Choice>
          <mc:Fallback>
            <p:pic>
              <p:nvPicPr>
                <p:cNvPr id="105" name="Рукописный ввод 104">
                  <a:extLst>
                    <a:ext uri="{FF2B5EF4-FFF2-40B4-BE49-F238E27FC236}">
                      <a16:creationId xmlns:a16="http://schemas.microsoft.com/office/drawing/2014/main" id="{69660D59-2131-E04D-84BF-33CC84849D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86024" y="3322842"/>
                  <a:ext cx="94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Рукописный ввод 105">
                  <a:extLst>
                    <a:ext uri="{FF2B5EF4-FFF2-40B4-BE49-F238E27FC236}">
                      <a16:creationId xmlns:a16="http://schemas.microsoft.com/office/drawing/2014/main" id="{F09F570C-8EB1-CC48-806A-4A07CA695CA3}"/>
                    </a:ext>
                  </a:extLst>
                </p14:cNvPr>
                <p14:cNvContentPartPr/>
                <p14:nvPr/>
              </p14:nvContentPartPr>
              <p14:xfrm>
                <a:off x="1904104" y="3431562"/>
                <a:ext cx="17640" cy="8280"/>
              </p14:xfrm>
            </p:contentPart>
          </mc:Choice>
          <mc:Fallback>
            <p:pic>
              <p:nvPicPr>
                <p:cNvPr id="106" name="Рукописный ввод 105">
                  <a:extLst>
                    <a:ext uri="{FF2B5EF4-FFF2-40B4-BE49-F238E27FC236}">
                      <a16:creationId xmlns:a16="http://schemas.microsoft.com/office/drawing/2014/main" id="{F09F570C-8EB1-CC48-806A-4A07CA695CA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8624" y="3416082"/>
                  <a:ext cx="48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1" name="Рукописный ввод 110">
                  <a:extLst>
                    <a:ext uri="{FF2B5EF4-FFF2-40B4-BE49-F238E27FC236}">
                      <a16:creationId xmlns:a16="http://schemas.microsoft.com/office/drawing/2014/main" id="{244C0854-132B-3D4B-BFEB-C45804A01D3F}"/>
                    </a:ext>
                  </a:extLst>
                </p14:cNvPr>
                <p14:cNvContentPartPr/>
                <p14:nvPr/>
              </p14:nvContentPartPr>
              <p14:xfrm>
                <a:off x="1258624" y="3033402"/>
                <a:ext cx="56160" cy="128520"/>
              </p14:xfrm>
            </p:contentPart>
          </mc:Choice>
          <mc:Fallback>
            <p:pic>
              <p:nvPicPr>
                <p:cNvPr id="111" name="Рукописный ввод 110">
                  <a:extLst>
                    <a:ext uri="{FF2B5EF4-FFF2-40B4-BE49-F238E27FC236}">
                      <a16:creationId xmlns:a16="http://schemas.microsoft.com/office/drawing/2014/main" id="{244C0854-132B-3D4B-BFEB-C45804A01D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43144" y="3018282"/>
                  <a:ext cx="86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Рукописный ввод 111">
                  <a:extLst>
                    <a:ext uri="{FF2B5EF4-FFF2-40B4-BE49-F238E27FC236}">
                      <a16:creationId xmlns:a16="http://schemas.microsoft.com/office/drawing/2014/main" id="{93C2FA44-7FFB-D34B-AA71-86697AF81914}"/>
                    </a:ext>
                  </a:extLst>
                </p14:cNvPr>
                <p14:cNvContentPartPr/>
                <p14:nvPr/>
              </p14:nvContentPartPr>
              <p14:xfrm>
                <a:off x="1344664" y="3281082"/>
                <a:ext cx="47160" cy="97920"/>
              </p14:xfrm>
            </p:contentPart>
          </mc:Choice>
          <mc:Fallback>
            <p:pic>
              <p:nvPicPr>
                <p:cNvPr id="112" name="Рукописный ввод 111">
                  <a:extLst>
                    <a:ext uri="{FF2B5EF4-FFF2-40B4-BE49-F238E27FC236}">
                      <a16:creationId xmlns:a16="http://schemas.microsoft.com/office/drawing/2014/main" id="{93C2FA44-7FFB-D34B-AA71-86697AF8191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29184" y="3265602"/>
                  <a:ext cx="77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Рукописный ввод 112">
                  <a:extLst>
                    <a:ext uri="{FF2B5EF4-FFF2-40B4-BE49-F238E27FC236}">
                      <a16:creationId xmlns:a16="http://schemas.microsoft.com/office/drawing/2014/main" id="{BB8508B2-8FF5-9C4D-872C-1C2B24E191D9}"/>
                    </a:ext>
                  </a:extLst>
                </p14:cNvPr>
                <p14:cNvContentPartPr/>
                <p14:nvPr/>
              </p14:nvContentPartPr>
              <p14:xfrm>
                <a:off x="1398304" y="3424362"/>
                <a:ext cx="18360" cy="40320"/>
              </p14:xfrm>
            </p:contentPart>
          </mc:Choice>
          <mc:Fallback>
            <p:pic>
              <p:nvPicPr>
                <p:cNvPr id="113" name="Рукописный ввод 112">
                  <a:extLst>
                    <a:ext uri="{FF2B5EF4-FFF2-40B4-BE49-F238E27FC236}">
                      <a16:creationId xmlns:a16="http://schemas.microsoft.com/office/drawing/2014/main" id="{BB8508B2-8FF5-9C4D-872C-1C2B24E191D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83184" y="3409242"/>
                  <a:ext cx="48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Рукописный ввод 113">
                  <a:extLst>
                    <a:ext uri="{FF2B5EF4-FFF2-40B4-BE49-F238E27FC236}">
                      <a16:creationId xmlns:a16="http://schemas.microsoft.com/office/drawing/2014/main" id="{DD3F167A-E88C-C74C-9BA0-DD9D81E2E42C}"/>
                    </a:ext>
                  </a:extLst>
                </p14:cNvPr>
                <p14:cNvContentPartPr/>
                <p14:nvPr/>
              </p14:nvContentPartPr>
              <p14:xfrm>
                <a:off x="1409104" y="3474402"/>
                <a:ext cx="20880" cy="23040"/>
              </p14:xfrm>
            </p:contentPart>
          </mc:Choice>
          <mc:Fallback>
            <p:pic>
              <p:nvPicPr>
                <p:cNvPr id="114" name="Рукописный ввод 113">
                  <a:extLst>
                    <a:ext uri="{FF2B5EF4-FFF2-40B4-BE49-F238E27FC236}">
                      <a16:creationId xmlns:a16="http://schemas.microsoft.com/office/drawing/2014/main" id="{DD3F167A-E88C-C74C-9BA0-DD9D81E2E42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93984" y="3459282"/>
                  <a:ext cx="51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Рукописный ввод 115">
                  <a:extLst>
                    <a:ext uri="{FF2B5EF4-FFF2-40B4-BE49-F238E27FC236}">
                      <a16:creationId xmlns:a16="http://schemas.microsoft.com/office/drawing/2014/main" id="{0EC88BB6-3992-A240-937E-6AC183B720C9}"/>
                    </a:ext>
                  </a:extLst>
                </p14:cNvPr>
                <p14:cNvContentPartPr/>
                <p14:nvPr/>
              </p14:nvContentPartPr>
              <p14:xfrm>
                <a:off x="1807264" y="3184242"/>
                <a:ext cx="10440" cy="1440"/>
              </p14:xfrm>
            </p:contentPart>
          </mc:Choice>
          <mc:Fallback>
            <p:pic>
              <p:nvPicPr>
                <p:cNvPr id="116" name="Рукописный ввод 115">
                  <a:extLst>
                    <a:ext uri="{FF2B5EF4-FFF2-40B4-BE49-F238E27FC236}">
                      <a16:creationId xmlns:a16="http://schemas.microsoft.com/office/drawing/2014/main" id="{0EC88BB6-3992-A240-937E-6AC183B720C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91784" y="3168762"/>
                  <a:ext cx="40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Рукописный ввод 116">
                  <a:extLst>
                    <a:ext uri="{FF2B5EF4-FFF2-40B4-BE49-F238E27FC236}">
                      <a16:creationId xmlns:a16="http://schemas.microsoft.com/office/drawing/2014/main" id="{97ED2792-A43D-7B4D-A941-C0A612AB26D1}"/>
                    </a:ext>
                  </a:extLst>
                </p14:cNvPr>
                <p14:cNvContentPartPr/>
                <p14:nvPr/>
              </p14:nvContentPartPr>
              <p14:xfrm>
                <a:off x="1807264" y="3173442"/>
                <a:ext cx="51120" cy="54360"/>
              </p14:xfrm>
            </p:contentPart>
          </mc:Choice>
          <mc:Fallback>
            <p:pic>
              <p:nvPicPr>
                <p:cNvPr id="117" name="Рукописный ввод 116">
                  <a:extLst>
                    <a:ext uri="{FF2B5EF4-FFF2-40B4-BE49-F238E27FC236}">
                      <a16:creationId xmlns:a16="http://schemas.microsoft.com/office/drawing/2014/main" id="{97ED2792-A43D-7B4D-A941-C0A612AB26D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91784" y="3157962"/>
                  <a:ext cx="81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Рукописный ввод 117">
                  <a:extLst>
                    <a:ext uri="{FF2B5EF4-FFF2-40B4-BE49-F238E27FC236}">
                      <a16:creationId xmlns:a16="http://schemas.microsoft.com/office/drawing/2014/main" id="{C71A86FA-9F82-3348-9E5A-C90B731814A0}"/>
                    </a:ext>
                  </a:extLst>
                </p14:cNvPr>
                <p14:cNvContentPartPr/>
                <p14:nvPr/>
              </p14:nvContentPartPr>
              <p14:xfrm>
                <a:off x="1904104" y="3291522"/>
                <a:ext cx="20160" cy="30600"/>
              </p14:xfrm>
            </p:contentPart>
          </mc:Choice>
          <mc:Fallback>
            <p:pic>
              <p:nvPicPr>
                <p:cNvPr id="118" name="Рукописный ввод 117">
                  <a:extLst>
                    <a:ext uri="{FF2B5EF4-FFF2-40B4-BE49-F238E27FC236}">
                      <a16:creationId xmlns:a16="http://schemas.microsoft.com/office/drawing/2014/main" id="{C71A86FA-9F82-3348-9E5A-C90B731814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88624" y="3276402"/>
                  <a:ext cx="50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Рукописный ввод 118">
                  <a:extLst>
                    <a:ext uri="{FF2B5EF4-FFF2-40B4-BE49-F238E27FC236}">
                      <a16:creationId xmlns:a16="http://schemas.microsoft.com/office/drawing/2014/main" id="{5E8D544D-6381-8C4B-B252-97DEC0748064}"/>
                    </a:ext>
                  </a:extLst>
                </p14:cNvPr>
                <p14:cNvContentPartPr/>
                <p14:nvPr/>
              </p14:nvContentPartPr>
              <p14:xfrm>
                <a:off x="1938664" y="3349482"/>
                <a:ext cx="16920" cy="24480"/>
              </p14:xfrm>
            </p:contentPart>
          </mc:Choice>
          <mc:Fallback>
            <p:pic>
              <p:nvPicPr>
                <p:cNvPr id="119" name="Рукописный ввод 118">
                  <a:extLst>
                    <a:ext uri="{FF2B5EF4-FFF2-40B4-BE49-F238E27FC236}">
                      <a16:creationId xmlns:a16="http://schemas.microsoft.com/office/drawing/2014/main" id="{5E8D544D-6381-8C4B-B252-97DEC074806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23544" y="3334362"/>
                  <a:ext cx="47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Рукописный ввод 120">
                  <a:extLst>
                    <a:ext uri="{FF2B5EF4-FFF2-40B4-BE49-F238E27FC236}">
                      <a16:creationId xmlns:a16="http://schemas.microsoft.com/office/drawing/2014/main" id="{8FA82E58-B1D9-CD4D-AEAF-7CB9C4C02849}"/>
                    </a:ext>
                  </a:extLst>
                </p14:cNvPr>
                <p14:cNvContentPartPr/>
                <p14:nvPr/>
              </p14:nvContentPartPr>
              <p14:xfrm>
                <a:off x="2086984" y="2656842"/>
                <a:ext cx="92880" cy="163080"/>
              </p14:xfrm>
            </p:contentPart>
          </mc:Choice>
          <mc:Fallback>
            <p:pic>
              <p:nvPicPr>
                <p:cNvPr id="121" name="Рукописный ввод 120">
                  <a:extLst>
                    <a:ext uri="{FF2B5EF4-FFF2-40B4-BE49-F238E27FC236}">
                      <a16:creationId xmlns:a16="http://schemas.microsoft.com/office/drawing/2014/main" id="{8FA82E58-B1D9-CD4D-AEAF-7CB9C4C028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71504" y="2641722"/>
                  <a:ext cx="123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Рукописный ввод 121">
                  <a:extLst>
                    <a:ext uri="{FF2B5EF4-FFF2-40B4-BE49-F238E27FC236}">
                      <a16:creationId xmlns:a16="http://schemas.microsoft.com/office/drawing/2014/main" id="{3F3B9BB2-F3E4-BD40-A331-A58670E5C0DD}"/>
                    </a:ext>
                  </a:extLst>
                </p14:cNvPr>
                <p14:cNvContentPartPr/>
                <p14:nvPr/>
              </p14:nvContentPartPr>
              <p14:xfrm>
                <a:off x="2232784" y="2951682"/>
                <a:ext cx="46800" cy="32040"/>
              </p14:xfrm>
            </p:contentPart>
          </mc:Choice>
          <mc:Fallback>
            <p:pic>
              <p:nvPicPr>
                <p:cNvPr id="122" name="Рукописный ввод 121">
                  <a:extLst>
                    <a:ext uri="{FF2B5EF4-FFF2-40B4-BE49-F238E27FC236}">
                      <a16:creationId xmlns:a16="http://schemas.microsoft.com/office/drawing/2014/main" id="{3F3B9BB2-F3E4-BD40-A331-A58670E5C0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17304" y="2936562"/>
                  <a:ext cx="77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Рукописный ввод 122">
                  <a:extLst>
                    <a:ext uri="{FF2B5EF4-FFF2-40B4-BE49-F238E27FC236}">
                      <a16:creationId xmlns:a16="http://schemas.microsoft.com/office/drawing/2014/main" id="{916A06C9-EF00-0A47-8498-691EFD3569F8}"/>
                    </a:ext>
                  </a:extLst>
                </p14:cNvPr>
                <p14:cNvContentPartPr/>
                <p14:nvPr/>
              </p14:nvContentPartPr>
              <p14:xfrm>
                <a:off x="2340064" y="3069402"/>
                <a:ext cx="36720" cy="39240"/>
              </p14:xfrm>
            </p:contentPart>
          </mc:Choice>
          <mc:Fallback>
            <p:pic>
              <p:nvPicPr>
                <p:cNvPr id="123" name="Рукописный ввод 122">
                  <a:extLst>
                    <a:ext uri="{FF2B5EF4-FFF2-40B4-BE49-F238E27FC236}">
                      <a16:creationId xmlns:a16="http://schemas.microsoft.com/office/drawing/2014/main" id="{916A06C9-EF00-0A47-8498-691EFD3569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24944" y="3054282"/>
                  <a:ext cx="67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Рукописный ввод 123">
                  <a:extLst>
                    <a:ext uri="{FF2B5EF4-FFF2-40B4-BE49-F238E27FC236}">
                      <a16:creationId xmlns:a16="http://schemas.microsoft.com/office/drawing/2014/main" id="{C02CA258-42A2-014B-989F-890E663785A8}"/>
                    </a:ext>
                  </a:extLst>
                </p14:cNvPr>
                <p14:cNvContentPartPr/>
                <p14:nvPr/>
              </p14:nvContentPartPr>
              <p14:xfrm>
                <a:off x="2431144" y="3162642"/>
                <a:ext cx="50040" cy="68760"/>
              </p14:xfrm>
            </p:contentPart>
          </mc:Choice>
          <mc:Fallback>
            <p:pic>
              <p:nvPicPr>
                <p:cNvPr id="124" name="Рукописный ввод 123">
                  <a:extLst>
                    <a:ext uri="{FF2B5EF4-FFF2-40B4-BE49-F238E27FC236}">
                      <a16:creationId xmlns:a16="http://schemas.microsoft.com/office/drawing/2014/main" id="{C02CA258-42A2-014B-989F-890E663785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15664" y="3147162"/>
                  <a:ext cx="80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Рукописный ввод 124">
                  <a:extLst>
                    <a:ext uri="{FF2B5EF4-FFF2-40B4-BE49-F238E27FC236}">
                      <a16:creationId xmlns:a16="http://schemas.microsoft.com/office/drawing/2014/main" id="{F1D74995-CC1A-AD43-A9FE-C03780F59A77}"/>
                    </a:ext>
                  </a:extLst>
                </p14:cNvPr>
                <p14:cNvContentPartPr/>
                <p14:nvPr/>
              </p14:nvContentPartPr>
              <p14:xfrm>
                <a:off x="2495584" y="3250842"/>
                <a:ext cx="26280" cy="31320"/>
              </p14:xfrm>
            </p:contentPart>
          </mc:Choice>
          <mc:Fallback>
            <p:pic>
              <p:nvPicPr>
                <p:cNvPr id="125" name="Рукописный ввод 124">
                  <a:extLst>
                    <a:ext uri="{FF2B5EF4-FFF2-40B4-BE49-F238E27FC236}">
                      <a16:creationId xmlns:a16="http://schemas.microsoft.com/office/drawing/2014/main" id="{F1D74995-CC1A-AD43-A9FE-C03780F59A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80464" y="3235362"/>
                  <a:ext cx="5688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7" name="Рукописный ввод 126">
                <a:extLst>
                  <a:ext uri="{FF2B5EF4-FFF2-40B4-BE49-F238E27FC236}">
                    <a16:creationId xmlns:a16="http://schemas.microsoft.com/office/drawing/2014/main" id="{70A838E2-EFF1-6D40-82F3-4B9ADFFC6CEC}"/>
                  </a:ext>
                </a:extLst>
              </p14:cNvPr>
              <p14:cNvContentPartPr/>
              <p14:nvPr/>
            </p14:nvContentPartPr>
            <p14:xfrm>
              <a:off x="2581624" y="1785642"/>
              <a:ext cx="37800" cy="126000"/>
            </p14:xfrm>
          </p:contentPart>
        </mc:Choice>
        <mc:Fallback>
          <p:pic>
            <p:nvPicPr>
              <p:cNvPr id="127" name="Рукописный ввод 126">
                <a:extLst>
                  <a:ext uri="{FF2B5EF4-FFF2-40B4-BE49-F238E27FC236}">
                    <a16:creationId xmlns:a16="http://schemas.microsoft.com/office/drawing/2014/main" id="{70A838E2-EFF1-6D40-82F3-4B9ADFFC6CE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66504" y="1770162"/>
                <a:ext cx="680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Группа 136">
            <a:extLst>
              <a:ext uri="{FF2B5EF4-FFF2-40B4-BE49-F238E27FC236}">
                <a16:creationId xmlns:a16="http://schemas.microsoft.com/office/drawing/2014/main" id="{21CB962B-17C6-6D4A-BDC3-2AF8AFD75667}"/>
              </a:ext>
            </a:extLst>
          </p:cNvPr>
          <p:cNvGrpSpPr/>
          <p:nvPr/>
        </p:nvGrpSpPr>
        <p:grpSpPr>
          <a:xfrm>
            <a:off x="2635624" y="2097402"/>
            <a:ext cx="647280" cy="978480"/>
            <a:chOff x="2635624" y="2097402"/>
            <a:chExt cx="647280" cy="97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BFAEF739-8DB2-6D45-B686-0E7B62969638}"/>
                    </a:ext>
                  </a:extLst>
                </p14:cNvPr>
                <p14:cNvContentPartPr/>
                <p14:nvPr/>
              </p14:nvContentPartPr>
              <p14:xfrm>
                <a:off x="2635624" y="2097402"/>
                <a:ext cx="13320" cy="12960"/>
              </p14:xfrm>
            </p:contentPart>
          </mc:Choice>
          <mc:Fallback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BFAEF739-8DB2-6D45-B686-0E7B6296963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20144" y="2082282"/>
                  <a:ext cx="43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25DFD981-BA5D-1E46-B1DB-9AEFB278A24F}"/>
                    </a:ext>
                  </a:extLst>
                </p14:cNvPr>
                <p14:cNvContentPartPr/>
                <p14:nvPr/>
              </p14:nvContentPartPr>
              <p14:xfrm>
                <a:off x="2710864" y="2155722"/>
                <a:ext cx="108000" cy="173160"/>
              </p14:xfrm>
            </p:contentPart>
          </mc:Choice>
          <mc:Fallback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25DFD981-BA5D-1E46-B1DB-9AEFB278A24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95384" y="2140242"/>
                  <a:ext cx="138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2C390095-9FF7-2A4B-AE30-9E20FD11A1AF}"/>
                    </a:ext>
                  </a:extLst>
                </p14:cNvPr>
                <p14:cNvContentPartPr/>
                <p14:nvPr/>
              </p14:nvContentPartPr>
              <p14:xfrm>
                <a:off x="2850544" y="2369922"/>
                <a:ext cx="38160" cy="47160"/>
              </p14:xfrm>
            </p:contentPart>
          </mc:Choice>
          <mc:Fallback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2C390095-9FF7-2A4B-AE30-9E20FD11A1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35424" y="2354802"/>
                  <a:ext cx="6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73951A48-EA7E-984B-80EE-CDF5438F2934}"/>
                    </a:ext>
                  </a:extLst>
                </p14:cNvPr>
                <p14:cNvContentPartPr/>
                <p14:nvPr/>
              </p14:nvContentPartPr>
              <p14:xfrm>
                <a:off x="2925784" y="2514642"/>
                <a:ext cx="33120" cy="98280"/>
              </p14:xfrm>
            </p:contentPart>
          </mc:Choice>
          <mc:Fallback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73951A48-EA7E-984B-80EE-CDF5438F29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10664" y="2499162"/>
                  <a:ext cx="63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F8C6497B-0240-594C-ABDF-7646E893A6C2}"/>
                    </a:ext>
                  </a:extLst>
                </p14:cNvPr>
                <p14:cNvContentPartPr/>
                <p14:nvPr/>
              </p14:nvContentPartPr>
              <p14:xfrm>
                <a:off x="2958184" y="2626602"/>
                <a:ext cx="55080" cy="173520"/>
              </p14:xfrm>
            </p:contentPart>
          </mc:Choice>
          <mc:Fallback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F8C6497B-0240-594C-ABDF-7646E893A6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43064" y="2611122"/>
                  <a:ext cx="85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03D0CA87-F199-3048-A2A4-94F01B163D98}"/>
                    </a:ext>
                  </a:extLst>
                </p14:cNvPr>
                <p14:cNvContentPartPr/>
                <p14:nvPr/>
              </p14:nvContentPartPr>
              <p14:xfrm>
                <a:off x="3024424" y="2833962"/>
                <a:ext cx="59040" cy="148680"/>
              </p14:xfrm>
            </p:contentPart>
          </mc:Choice>
          <mc:Fallback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03D0CA87-F199-3048-A2A4-94F01B163D9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09304" y="2818482"/>
                  <a:ext cx="89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Рукописный ввод 133">
                  <a:extLst>
                    <a:ext uri="{FF2B5EF4-FFF2-40B4-BE49-F238E27FC236}">
                      <a16:creationId xmlns:a16="http://schemas.microsoft.com/office/drawing/2014/main" id="{29A7C5C5-0793-3F49-8CC8-3F2F7D1AB34B}"/>
                    </a:ext>
                  </a:extLst>
                </p14:cNvPr>
                <p14:cNvContentPartPr/>
                <p14:nvPr/>
              </p14:nvContentPartPr>
              <p14:xfrm>
                <a:off x="3177424" y="2876082"/>
                <a:ext cx="39600" cy="124200"/>
              </p14:xfrm>
            </p:contentPart>
          </mc:Choice>
          <mc:Fallback>
            <p:pic>
              <p:nvPicPr>
                <p:cNvPr id="134" name="Рукописный ввод 133">
                  <a:extLst>
                    <a:ext uri="{FF2B5EF4-FFF2-40B4-BE49-F238E27FC236}">
                      <a16:creationId xmlns:a16="http://schemas.microsoft.com/office/drawing/2014/main" id="{29A7C5C5-0793-3F49-8CC8-3F2F7D1AB3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62304" y="2860962"/>
                  <a:ext cx="70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Рукописный ввод 134">
                  <a:extLst>
                    <a:ext uri="{FF2B5EF4-FFF2-40B4-BE49-F238E27FC236}">
                      <a16:creationId xmlns:a16="http://schemas.microsoft.com/office/drawing/2014/main" id="{63B66ABD-6E86-8647-9865-D5E5E3B54F57}"/>
                    </a:ext>
                  </a:extLst>
                </p14:cNvPr>
                <p14:cNvContentPartPr/>
                <p14:nvPr/>
              </p14:nvContentPartPr>
              <p14:xfrm>
                <a:off x="3227104" y="3007122"/>
                <a:ext cx="33120" cy="67320"/>
              </p14:xfrm>
            </p:contentPart>
          </mc:Choice>
          <mc:Fallback>
            <p:pic>
              <p:nvPicPr>
                <p:cNvPr id="135" name="Рукописный ввод 134">
                  <a:extLst>
                    <a:ext uri="{FF2B5EF4-FFF2-40B4-BE49-F238E27FC236}">
                      <a16:creationId xmlns:a16="http://schemas.microsoft.com/office/drawing/2014/main" id="{63B66ABD-6E86-8647-9865-D5E5E3B54F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11984" y="2992002"/>
                  <a:ext cx="63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Рукописный ввод 135">
                  <a:extLst>
                    <a:ext uri="{FF2B5EF4-FFF2-40B4-BE49-F238E27FC236}">
                      <a16:creationId xmlns:a16="http://schemas.microsoft.com/office/drawing/2014/main" id="{F4D34726-F1AB-1049-80A5-52C01F414837}"/>
                    </a:ext>
                  </a:extLst>
                </p14:cNvPr>
                <p14:cNvContentPartPr/>
                <p14:nvPr/>
              </p14:nvContentPartPr>
              <p14:xfrm>
                <a:off x="3259504" y="3065802"/>
                <a:ext cx="23400" cy="10080"/>
              </p14:xfrm>
            </p:contentPart>
          </mc:Choice>
          <mc:Fallback>
            <p:pic>
              <p:nvPicPr>
                <p:cNvPr id="136" name="Рукописный ввод 135">
                  <a:extLst>
                    <a:ext uri="{FF2B5EF4-FFF2-40B4-BE49-F238E27FC236}">
                      <a16:creationId xmlns:a16="http://schemas.microsoft.com/office/drawing/2014/main" id="{F4D34726-F1AB-1049-80A5-52C01F4148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44024" y="3050322"/>
                  <a:ext cx="540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Группа 142">
            <a:extLst>
              <a:ext uri="{FF2B5EF4-FFF2-40B4-BE49-F238E27FC236}">
                <a16:creationId xmlns:a16="http://schemas.microsoft.com/office/drawing/2014/main" id="{39744E48-D8F5-F748-8F4B-90724C0BA74E}"/>
              </a:ext>
            </a:extLst>
          </p:cNvPr>
          <p:cNvGrpSpPr/>
          <p:nvPr/>
        </p:nvGrpSpPr>
        <p:grpSpPr>
          <a:xfrm>
            <a:off x="3668104" y="2248242"/>
            <a:ext cx="199080" cy="435240"/>
            <a:chOff x="3668104" y="2248242"/>
            <a:chExt cx="19908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2B94DB23-61B0-F546-9D68-B8B4A15D6010}"/>
                    </a:ext>
                  </a:extLst>
                </p14:cNvPr>
                <p14:cNvContentPartPr/>
                <p14:nvPr/>
              </p14:nvContentPartPr>
              <p14:xfrm>
                <a:off x="3668104" y="2248242"/>
                <a:ext cx="106200" cy="299880"/>
              </p14:xfrm>
            </p:contentPart>
          </mc:Choice>
          <mc:Fallback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2B94DB23-61B0-F546-9D68-B8B4A15D60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52984" y="2232762"/>
                  <a:ext cx="1368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22385706-D5BC-E14D-A268-93F82972EA65}"/>
                    </a:ext>
                  </a:extLst>
                </p14:cNvPr>
                <p14:cNvContentPartPr/>
                <p14:nvPr/>
              </p14:nvContentPartPr>
              <p14:xfrm>
                <a:off x="3826144" y="2605362"/>
                <a:ext cx="41040" cy="78120"/>
              </p14:xfrm>
            </p:contentPart>
          </mc:Choice>
          <mc:Fallback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22385706-D5BC-E14D-A268-93F82972EA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11024" y="2589882"/>
                  <a:ext cx="716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9BB0C1F6-3052-EC44-8702-23903C1E0ECF}"/>
              </a:ext>
            </a:extLst>
          </p:cNvPr>
          <p:cNvGrpSpPr/>
          <p:nvPr/>
        </p:nvGrpSpPr>
        <p:grpSpPr>
          <a:xfrm>
            <a:off x="4119904" y="2495562"/>
            <a:ext cx="177840" cy="200520"/>
            <a:chOff x="4119904" y="2495562"/>
            <a:chExt cx="17784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6C7C4694-372F-684D-BD3C-7B78B776C64A}"/>
                    </a:ext>
                  </a:extLst>
                </p14:cNvPr>
                <p14:cNvContentPartPr/>
                <p14:nvPr/>
              </p14:nvContentPartPr>
              <p14:xfrm>
                <a:off x="4119904" y="2495562"/>
                <a:ext cx="75600" cy="67680"/>
              </p14:xfrm>
            </p:contentPart>
          </mc:Choice>
          <mc:Fallback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6C7C4694-372F-684D-BD3C-7B78B776C6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04784" y="2480442"/>
                  <a:ext cx="10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75EF5DDB-0297-6942-884E-BA0F772BFE97}"/>
                    </a:ext>
                  </a:extLst>
                </p14:cNvPr>
                <p14:cNvContentPartPr/>
                <p14:nvPr/>
              </p14:nvContentPartPr>
              <p14:xfrm>
                <a:off x="4234024" y="2586282"/>
                <a:ext cx="63720" cy="109800"/>
              </p14:xfrm>
            </p:contentPart>
          </mc:Choice>
          <mc:Fallback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75EF5DDB-0297-6942-884E-BA0F772BFE9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18544" y="2571162"/>
                  <a:ext cx="9432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4" name="Рукописный ввод 143">
                <a:extLst>
                  <a:ext uri="{FF2B5EF4-FFF2-40B4-BE49-F238E27FC236}">
                    <a16:creationId xmlns:a16="http://schemas.microsoft.com/office/drawing/2014/main" id="{319CE82A-3E1C-3B47-AF3D-DB95D965C5F3}"/>
                  </a:ext>
                </a:extLst>
              </p14:cNvPr>
              <p14:cNvContentPartPr/>
              <p14:nvPr/>
            </p14:nvContentPartPr>
            <p14:xfrm>
              <a:off x="1365904" y="3442362"/>
              <a:ext cx="108000" cy="75600"/>
            </p14:xfrm>
          </p:contentPart>
        </mc:Choice>
        <mc:Fallback>
          <p:pic>
            <p:nvPicPr>
              <p:cNvPr id="144" name="Рукописный ввод 143">
                <a:extLst>
                  <a:ext uri="{FF2B5EF4-FFF2-40B4-BE49-F238E27FC236}">
                    <a16:creationId xmlns:a16="http://schemas.microsoft.com/office/drawing/2014/main" id="{319CE82A-3E1C-3B47-AF3D-DB95D965C5F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350784" y="3426882"/>
                <a:ext cx="1386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5" name="Рукописный ввод 144">
                <a:extLst>
                  <a:ext uri="{FF2B5EF4-FFF2-40B4-BE49-F238E27FC236}">
                    <a16:creationId xmlns:a16="http://schemas.microsoft.com/office/drawing/2014/main" id="{1CAA797F-35B9-D14E-BBBB-EF1001A16793}"/>
                  </a:ext>
                </a:extLst>
              </p14:cNvPr>
              <p14:cNvContentPartPr/>
              <p14:nvPr/>
            </p14:nvContentPartPr>
            <p14:xfrm>
              <a:off x="1860904" y="3356322"/>
              <a:ext cx="86400" cy="64800"/>
            </p14:xfrm>
          </p:contentPart>
        </mc:Choice>
        <mc:Fallback>
          <p:pic>
            <p:nvPicPr>
              <p:cNvPr id="145" name="Рукописный ввод 144">
                <a:extLst>
                  <a:ext uri="{FF2B5EF4-FFF2-40B4-BE49-F238E27FC236}">
                    <a16:creationId xmlns:a16="http://schemas.microsoft.com/office/drawing/2014/main" id="{1CAA797F-35B9-D14E-BBBB-EF1001A1679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845784" y="3340842"/>
                <a:ext cx="117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6" name="Рукописный ввод 145">
                <a:extLst>
                  <a:ext uri="{FF2B5EF4-FFF2-40B4-BE49-F238E27FC236}">
                    <a16:creationId xmlns:a16="http://schemas.microsoft.com/office/drawing/2014/main" id="{3078BD35-1F6C-CD49-88BC-AF5170D90DED}"/>
                  </a:ext>
                </a:extLst>
              </p14:cNvPr>
              <p14:cNvContentPartPr/>
              <p14:nvPr/>
            </p14:nvContentPartPr>
            <p14:xfrm>
              <a:off x="2312704" y="3205482"/>
              <a:ext cx="86400" cy="54000"/>
            </p14:xfrm>
          </p:contentPart>
        </mc:Choice>
        <mc:Fallback>
          <p:pic>
            <p:nvPicPr>
              <p:cNvPr id="146" name="Рукописный ввод 145">
                <a:extLst>
                  <a:ext uri="{FF2B5EF4-FFF2-40B4-BE49-F238E27FC236}">
                    <a16:creationId xmlns:a16="http://schemas.microsoft.com/office/drawing/2014/main" id="{3078BD35-1F6C-CD49-88BC-AF5170D90DE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297584" y="3190362"/>
                <a:ext cx="11700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48CE2C61-B006-5341-A0B5-685FF84C0B30}"/>
              </a:ext>
            </a:extLst>
          </p:cNvPr>
          <p:cNvGrpSpPr/>
          <p:nvPr/>
        </p:nvGrpSpPr>
        <p:grpSpPr>
          <a:xfrm>
            <a:off x="3001384" y="2882922"/>
            <a:ext cx="226080" cy="118440"/>
            <a:chOff x="3001384" y="2882922"/>
            <a:chExt cx="22608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7" name="Рукописный ввод 146">
                  <a:extLst>
                    <a:ext uri="{FF2B5EF4-FFF2-40B4-BE49-F238E27FC236}">
                      <a16:creationId xmlns:a16="http://schemas.microsoft.com/office/drawing/2014/main" id="{8EB78B2E-EBD4-604C-81E4-D110365EF25F}"/>
                    </a:ext>
                  </a:extLst>
                </p14:cNvPr>
                <p14:cNvContentPartPr/>
                <p14:nvPr/>
              </p14:nvContentPartPr>
              <p14:xfrm>
                <a:off x="3001384" y="2947362"/>
                <a:ext cx="86400" cy="54000"/>
              </p14:xfrm>
            </p:contentPart>
          </mc:Choice>
          <mc:Fallback>
            <p:pic>
              <p:nvPicPr>
                <p:cNvPr id="147" name="Рукописный ввод 146">
                  <a:extLst>
                    <a:ext uri="{FF2B5EF4-FFF2-40B4-BE49-F238E27FC236}">
                      <a16:creationId xmlns:a16="http://schemas.microsoft.com/office/drawing/2014/main" id="{8EB78B2E-EBD4-604C-81E4-D110365EF25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85904" y="2932242"/>
                  <a:ext cx="117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Рукописный ввод 147">
                  <a:extLst>
                    <a:ext uri="{FF2B5EF4-FFF2-40B4-BE49-F238E27FC236}">
                      <a16:creationId xmlns:a16="http://schemas.microsoft.com/office/drawing/2014/main" id="{EB35FA8B-6943-5D41-ABF4-E001CCC09EBF}"/>
                    </a:ext>
                  </a:extLst>
                </p14:cNvPr>
                <p14:cNvContentPartPr/>
                <p14:nvPr/>
              </p14:nvContentPartPr>
              <p14:xfrm>
                <a:off x="3130264" y="2882922"/>
                <a:ext cx="97200" cy="54000"/>
              </p14:xfrm>
            </p:contentPart>
          </mc:Choice>
          <mc:Fallback>
            <p:pic>
              <p:nvPicPr>
                <p:cNvPr id="148" name="Рукописный ввод 147">
                  <a:extLst>
                    <a:ext uri="{FF2B5EF4-FFF2-40B4-BE49-F238E27FC236}">
                      <a16:creationId xmlns:a16="http://schemas.microsoft.com/office/drawing/2014/main" id="{EB35FA8B-6943-5D41-ABF4-E001CCC09EB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15144" y="2867442"/>
                  <a:ext cx="12780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0" name="Рукописный ввод 149">
                <a:extLst>
                  <a:ext uri="{FF2B5EF4-FFF2-40B4-BE49-F238E27FC236}">
                    <a16:creationId xmlns:a16="http://schemas.microsoft.com/office/drawing/2014/main" id="{F824AA35-1582-3F46-9DF6-F05CFD871034}"/>
                  </a:ext>
                </a:extLst>
              </p14:cNvPr>
              <p14:cNvContentPartPr/>
              <p14:nvPr/>
            </p14:nvContentPartPr>
            <p14:xfrm>
              <a:off x="3710584" y="2635602"/>
              <a:ext cx="142920" cy="32760"/>
            </p14:xfrm>
          </p:contentPart>
        </mc:Choice>
        <mc:Fallback>
          <p:pic>
            <p:nvPicPr>
              <p:cNvPr id="150" name="Рукописный ввод 149">
                <a:extLst>
                  <a:ext uri="{FF2B5EF4-FFF2-40B4-BE49-F238E27FC236}">
                    <a16:creationId xmlns:a16="http://schemas.microsoft.com/office/drawing/2014/main" id="{F824AA35-1582-3F46-9DF6-F05CFD87103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695464" y="2620122"/>
                <a:ext cx="1735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1" name="Рукописный ввод 150">
                <a:extLst>
                  <a:ext uri="{FF2B5EF4-FFF2-40B4-BE49-F238E27FC236}">
                    <a16:creationId xmlns:a16="http://schemas.microsoft.com/office/drawing/2014/main" id="{6D9A5740-7938-7F42-B137-540FC9CF4A3A}"/>
                  </a:ext>
                </a:extLst>
              </p14:cNvPr>
              <p14:cNvContentPartPr/>
              <p14:nvPr/>
            </p14:nvContentPartPr>
            <p14:xfrm>
              <a:off x="4087864" y="2473962"/>
              <a:ext cx="65160" cy="105480"/>
            </p14:xfrm>
          </p:contentPart>
        </mc:Choice>
        <mc:Fallback>
          <p:pic>
            <p:nvPicPr>
              <p:cNvPr id="151" name="Рукописный ввод 150">
                <a:extLst>
                  <a:ext uri="{FF2B5EF4-FFF2-40B4-BE49-F238E27FC236}">
                    <a16:creationId xmlns:a16="http://schemas.microsoft.com/office/drawing/2014/main" id="{6D9A5740-7938-7F42-B137-540FC9CF4A3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72384" y="2458842"/>
                <a:ext cx="95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2" name="Рукописный ввод 151">
                <a:extLst>
                  <a:ext uri="{FF2B5EF4-FFF2-40B4-BE49-F238E27FC236}">
                    <a16:creationId xmlns:a16="http://schemas.microsoft.com/office/drawing/2014/main" id="{70F2AFE9-CC80-EF48-879C-6FA45365B106}"/>
                  </a:ext>
                </a:extLst>
              </p14:cNvPr>
              <p14:cNvContentPartPr/>
              <p14:nvPr/>
            </p14:nvContentPartPr>
            <p14:xfrm>
              <a:off x="6443704" y="2237442"/>
              <a:ext cx="236880" cy="2293920"/>
            </p14:xfrm>
          </p:contentPart>
        </mc:Choice>
        <mc:Fallback>
          <p:pic>
            <p:nvPicPr>
              <p:cNvPr id="152" name="Рукописный ввод 151">
                <a:extLst>
                  <a:ext uri="{FF2B5EF4-FFF2-40B4-BE49-F238E27FC236}">
                    <a16:creationId xmlns:a16="http://schemas.microsoft.com/office/drawing/2014/main" id="{70F2AFE9-CC80-EF48-879C-6FA45365B10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428224" y="2222322"/>
                <a:ext cx="267480" cy="232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FFC1470B-C4F0-0249-955F-AB2B9CCF2DCD}"/>
              </a:ext>
            </a:extLst>
          </p:cNvPr>
          <p:cNvGrpSpPr/>
          <p:nvPr/>
        </p:nvGrpSpPr>
        <p:grpSpPr>
          <a:xfrm>
            <a:off x="5862664" y="2000922"/>
            <a:ext cx="5733000" cy="3313440"/>
            <a:chOff x="5862664" y="2000922"/>
            <a:chExt cx="5733000" cy="33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3B90C198-7C43-CF44-AD2E-58B0326D8979}"/>
                    </a:ext>
                  </a:extLst>
                </p14:cNvPr>
                <p14:cNvContentPartPr/>
                <p14:nvPr/>
              </p14:nvContentPartPr>
              <p14:xfrm>
                <a:off x="6669424" y="4408242"/>
                <a:ext cx="3324600" cy="153000"/>
              </p14:xfrm>
            </p:contentPart>
          </mc:Choice>
          <mc:Fallback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3B90C198-7C43-CF44-AD2E-58B0326D897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54304" y="4393122"/>
                  <a:ext cx="3354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Рукописный ввод 153">
                  <a:extLst>
                    <a:ext uri="{FF2B5EF4-FFF2-40B4-BE49-F238E27FC236}">
                      <a16:creationId xmlns:a16="http://schemas.microsoft.com/office/drawing/2014/main" id="{71E6481F-DC1B-1C4D-B331-2352796C45DD}"/>
                    </a:ext>
                  </a:extLst>
                </p14:cNvPr>
                <p14:cNvContentPartPr/>
                <p14:nvPr/>
              </p14:nvContentPartPr>
              <p14:xfrm>
                <a:off x="9760744" y="4356762"/>
                <a:ext cx="340920" cy="97200"/>
              </p14:xfrm>
            </p:contentPart>
          </mc:Choice>
          <mc:Fallback>
            <p:pic>
              <p:nvPicPr>
                <p:cNvPr id="154" name="Рукописный ввод 153">
                  <a:extLst>
                    <a:ext uri="{FF2B5EF4-FFF2-40B4-BE49-F238E27FC236}">
                      <a16:creationId xmlns:a16="http://schemas.microsoft.com/office/drawing/2014/main" id="{71E6481F-DC1B-1C4D-B331-2352796C45D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45264" y="4341282"/>
                  <a:ext cx="371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Рукописный ввод 155">
                  <a:extLst>
                    <a:ext uri="{FF2B5EF4-FFF2-40B4-BE49-F238E27FC236}">
                      <a16:creationId xmlns:a16="http://schemas.microsoft.com/office/drawing/2014/main" id="{8458F80B-1BC2-A946-9528-0CCE7E853873}"/>
                    </a:ext>
                  </a:extLst>
                </p14:cNvPr>
                <p14:cNvContentPartPr/>
                <p14:nvPr/>
              </p14:nvContentPartPr>
              <p14:xfrm>
                <a:off x="6303664" y="2097402"/>
                <a:ext cx="258480" cy="304200"/>
              </p14:xfrm>
            </p:contentPart>
          </mc:Choice>
          <mc:Fallback>
            <p:pic>
              <p:nvPicPr>
                <p:cNvPr id="156" name="Рукописный ввод 155">
                  <a:extLst>
                    <a:ext uri="{FF2B5EF4-FFF2-40B4-BE49-F238E27FC236}">
                      <a16:creationId xmlns:a16="http://schemas.microsoft.com/office/drawing/2014/main" id="{8458F80B-1BC2-A946-9528-0CCE7E85387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88544" y="2082282"/>
                  <a:ext cx="2890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Рукописный ввод 156">
                  <a:extLst>
                    <a:ext uri="{FF2B5EF4-FFF2-40B4-BE49-F238E27FC236}">
                      <a16:creationId xmlns:a16="http://schemas.microsoft.com/office/drawing/2014/main" id="{AE433F65-A76C-404E-A72A-B6328213BBE3}"/>
                    </a:ext>
                  </a:extLst>
                </p14:cNvPr>
                <p14:cNvContentPartPr/>
                <p14:nvPr/>
              </p14:nvContentPartPr>
              <p14:xfrm>
                <a:off x="9735544" y="4711722"/>
                <a:ext cx="161280" cy="129600"/>
              </p14:xfrm>
            </p:contentPart>
          </mc:Choice>
          <mc:Fallback>
            <p:pic>
              <p:nvPicPr>
                <p:cNvPr id="157" name="Рукописный ввод 156">
                  <a:extLst>
                    <a:ext uri="{FF2B5EF4-FFF2-40B4-BE49-F238E27FC236}">
                      <a16:creationId xmlns:a16="http://schemas.microsoft.com/office/drawing/2014/main" id="{AE433F65-A76C-404E-A72A-B6328213BB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20064" y="4696242"/>
                  <a:ext cx="191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Рукописный ввод 157">
                  <a:extLst>
                    <a:ext uri="{FF2B5EF4-FFF2-40B4-BE49-F238E27FC236}">
                      <a16:creationId xmlns:a16="http://schemas.microsoft.com/office/drawing/2014/main" id="{298FA89F-3DF1-D543-915C-873FCB087CC7}"/>
                    </a:ext>
                  </a:extLst>
                </p14:cNvPr>
                <p14:cNvContentPartPr/>
                <p14:nvPr/>
              </p14:nvContentPartPr>
              <p14:xfrm>
                <a:off x="9940024" y="4690122"/>
                <a:ext cx="158760" cy="118800"/>
              </p14:xfrm>
            </p:contentPart>
          </mc:Choice>
          <mc:Fallback>
            <p:pic>
              <p:nvPicPr>
                <p:cNvPr id="158" name="Рукописный ввод 157">
                  <a:extLst>
                    <a:ext uri="{FF2B5EF4-FFF2-40B4-BE49-F238E27FC236}">
                      <a16:creationId xmlns:a16="http://schemas.microsoft.com/office/drawing/2014/main" id="{298FA89F-3DF1-D543-915C-873FCB087C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24544" y="4675002"/>
                  <a:ext cx="189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Рукописный ввод 158">
                  <a:extLst>
                    <a:ext uri="{FF2B5EF4-FFF2-40B4-BE49-F238E27FC236}">
                      <a16:creationId xmlns:a16="http://schemas.microsoft.com/office/drawing/2014/main" id="{7C734D8F-8B2C-894C-BF8C-9F8749C6A5E8}"/>
                    </a:ext>
                  </a:extLst>
                </p14:cNvPr>
                <p14:cNvContentPartPr/>
                <p14:nvPr/>
              </p14:nvContentPartPr>
              <p14:xfrm>
                <a:off x="10122904" y="4711722"/>
                <a:ext cx="249840" cy="122400"/>
              </p14:xfrm>
            </p:contentPart>
          </mc:Choice>
          <mc:Fallback>
            <p:pic>
              <p:nvPicPr>
                <p:cNvPr id="159" name="Рукописный ввод 158">
                  <a:extLst>
                    <a:ext uri="{FF2B5EF4-FFF2-40B4-BE49-F238E27FC236}">
                      <a16:creationId xmlns:a16="http://schemas.microsoft.com/office/drawing/2014/main" id="{7C734D8F-8B2C-894C-BF8C-9F8749C6A5E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07424" y="4696242"/>
                  <a:ext cx="280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D8950B47-61DA-6C4B-99B8-FED4C8A10D3D}"/>
                    </a:ext>
                  </a:extLst>
                </p14:cNvPr>
                <p14:cNvContentPartPr/>
                <p14:nvPr/>
              </p14:nvContentPartPr>
              <p14:xfrm>
                <a:off x="10531504" y="4808562"/>
                <a:ext cx="8640" cy="5400"/>
              </p14:xfrm>
            </p:contentPart>
          </mc:Choice>
          <mc:Fallback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D8950B47-61DA-6C4B-99B8-FED4C8A10D3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516384" y="4793082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Рукописный ввод 161">
                  <a:extLst>
                    <a:ext uri="{FF2B5EF4-FFF2-40B4-BE49-F238E27FC236}">
                      <a16:creationId xmlns:a16="http://schemas.microsoft.com/office/drawing/2014/main" id="{EE249CF8-B6C9-2E41-8110-24A585B6E6CF}"/>
                    </a:ext>
                  </a:extLst>
                </p14:cNvPr>
                <p14:cNvContentPartPr/>
                <p14:nvPr/>
              </p14:nvContentPartPr>
              <p14:xfrm>
                <a:off x="9896824" y="5039322"/>
                <a:ext cx="290880" cy="113760"/>
              </p14:xfrm>
            </p:contentPart>
          </mc:Choice>
          <mc:Fallback>
            <p:pic>
              <p:nvPicPr>
                <p:cNvPr id="162" name="Рукописный ввод 161">
                  <a:extLst>
                    <a:ext uri="{FF2B5EF4-FFF2-40B4-BE49-F238E27FC236}">
                      <a16:creationId xmlns:a16="http://schemas.microsoft.com/office/drawing/2014/main" id="{EE249CF8-B6C9-2E41-8110-24A585B6E6C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81704" y="5023842"/>
                  <a:ext cx="321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91839426-9E52-3248-9F11-D6D34E4A6A65}"/>
                    </a:ext>
                  </a:extLst>
                </p14:cNvPr>
                <p14:cNvContentPartPr/>
                <p14:nvPr/>
              </p14:nvContentPartPr>
              <p14:xfrm>
                <a:off x="10316584" y="5023482"/>
                <a:ext cx="208080" cy="97200"/>
              </p14:xfrm>
            </p:contentPart>
          </mc:Choice>
          <mc:Fallback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91839426-9E52-3248-9F11-D6D34E4A6A6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01104" y="5008362"/>
                  <a:ext cx="238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07975A05-A92E-5D43-87BE-3F5A05AE30E7}"/>
                    </a:ext>
                  </a:extLst>
                </p14:cNvPr>
                <p14:cNvContentPartPr/>
                <p14:nvPr/>
              </p14:nvContentPartPr>
              <p14:xfrm>
                <a:off x="10531504" y="4980642"/>
                <a:ext cx="172440" cy="333720"/>
              </p14:xfrm>
            </p:contentPart>
          </mc:Choice>
          <mc:Fallback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07975A05-A92E-5D43-87BE-3F5A05AE30E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516384" y="4965522"/>
                  <a:ext cx="2030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Рукописный ввод 164">
                  <a:extLst>
                    <a:ext uri="{FF2B5EF4-FFF2-40B4-BE49-F238E27FC236}">
                      <a16:creationId xmlns:a16="http://schemas.microsoft.com/office/drawing/2014/main" id="{B3448363-94C1-2541-AB6B-AD10E0ECF35B}"/>
                    </a:ext>
                  </a:extLst>
                </p14:cNvPr>
                <p14:cNvContentPartPr/>
                <p14:nvPr/>
              </p14:nvContentPartPr>
              <p14:xfrm>
                <a:off x="10778824" y="4948242"/>
                <a:ext cx="167760" cy="150840"/>
              </p14:xfrm>
            </p:contentPart>
          </mc:Choice>
          <mc:Fallback>
            <p:pic>
              <p:nvPicPr>
                <p:cNvPr id="165" name="Рукописный ввод 164">
                  <a:extLst>
                    <a:ext uri="{FF2B5EF4-FFF2-40B4-BE49-F238E27FC236}">
                      <a16:creationId xmlns:a16="http://schemas.microsoft.com/office/drawing/2014/main" id="{B3448363-94C1-2541-AB6B-AD10E0ECF35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763704" y="4933122"/>
                  <a:ext cx="198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Рукописный ввод 165">
                  <a:extLst>
                    <a:ext uri="{FF2B5EF4-FFF2-40B4-BE49-F238E27FC236}">
                      <a16:creationId xmlns:a16="http://schemas.microsoft.com/office/drawing/2014/main" id="{23DEFB1A-92AF-3743-973D-F6B5B94AF9A3}"/>
                    </a:ext>
                  </a:extLst>
                </p14:cNvPr>
                <p14:cNvContentPartPr/>
                <p14:nvPr/>
              </p14:nvContentPartPr>
              <p14:xfrm>
                <a:off x="10994104" y="4948242"/>
                <a:ext cx="221040" cy="115560"/>
              </p14:xfrm>
            </p:contentPart>
          </mc:Choice>
          <mc:Fallback>
            <p:pic>
              <p:nvPicPr>
                <p:cNvPr id="166" name="Рукописный ввод 165">
                  <a:extLst>
                    <a:ext uri="{FF2B5EF4-FFF2-40B4-BE49-F238E27FC236}">
                      <a16:creationId xmlns:a16="http://schemas.microsoft.com/office/drawing/2014/main" id="{23DEFB1A-92AF-3743-973D-F6B5B94AF9A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78984" y="4933122"/>
                  <a:ext cx="251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23A0DF66-4736-FB4C-BC20-B0830456C7B0}"/>
                    </a:ext>
                  </a:extLst>
                </p14:cNvPr>
                <p14:cNvContentPartPr/>
                <p14:nvPr/>
              </p14:nvContentPartPr>
              <p14:xfrm>
                <a:off x="11549944" y="5062002"/>
                <a:ext cx="45720" cy="9000"/>
              </p14:xfrm>
            </p:contentPart>
          </mc:Choice>
          <mc:Fallback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23A0DF66-4736-FB4C-BC20-B0830456C7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534824" y="5046522"/>
                  <a:ext cx="76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Рукописный ввод 168">
                  <a:extLst>
                    <a:ext uri="{FF2B5EF4-FFF2-40B4-BE49-F238E27FC236}">
                      <a16:creationId xmlns:a16="http://schemas.microsoft.com/office/drawing/2014/main" id="{D754A556-0E5F-8549-8677-63BB168DFADE}"/>
                    </a:ext>
                  </a:extLst>
                </p14:cNvPr>
                <p14:cNvContentPartPr/>
                <p14:nvPr/>
              </p14:nvContentPartPr>
              <p14:xfrm>
                <a:off x="5862664" y="2183802"/>
                <a:ext cx="249120" cy="226440"/>
              </p14:xfrm>
            </p:contentPart>
          </mc:Choice>
          <mc:Fallback>
            <p:pic>
              <p:nvPicPr>
                <p:cNvPr id="169" name="Рукописный ввод 168">
                  <a:extLst>
                    <a:ext uri="{FF2B5EF4-FFF2-40B4-BE49-F238E27FC236}">
                      <a16:creationId xmlns:a16="http://schemas.microsoft.com/office/drawing/2014/main" id="{D754A556-0E5F-8549-8677-63BB168DFAD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47544" y="2168322"/>
                  <a:ext cx="279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Рукописный ввод 169">
                  <a:extLst>
                    <a:ext uri="{FF2B5EF4-FFF2-40B4-BE49-F238E27FC236}">
                      <a16:creationId xmlns:a16="http://schemas.microsoft.com/office/drawing/2014/main" id="{FA6895BB-2B23-8946-9256-485272A954A8}"/>
                    </a:ext>
                  </a:extLst>
                </p14:cNvPr>
                <p14:cNvContentPartPr/>
                <p14:nvPr/>
              </p14:nvContentPartPr>
              <p14:xfrm>
                <a:off x="6745024" y="2000922"/>
                <a:ext cx="3399840" cy="2556360"/>
              </p14:xfrm>
            </p:contentPart>
          </mc:Choice>
          <mc:Fallback>
            <p:pic>
              <p:nvPicPr>
                <p:cNvPr id="170" name="Рукописный ввод 169">
                  <a:extLst>
                    <a:ext uri="{FF2B5EF4-FFF2-40B4-BE49-F238E27FC236}">
                      <a16:creationId xmlns:a16="http://schemas.microsoft.com/office/drawing/2014/main" id="{FA6895BB-2B23-8946-9256-485272A954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29544" y="1985442"/>
                  <a:ext cx="3430440" cy="25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Рукописный ввод 171">
                  <a:extLst>
                    <a:ext uri="{FF2B5EF4-FFF2-40B4-BE49-F238E27FC236}">
                      <a16:creationId xmlns:a16="http://schemas.microsoft.com/office/drawing/2014/main" id="{6DBEC221-7330-614C-8611-9DDD05AADA38}"/>
                    </a:ext>
                  </a:extLst>
                </p14:cNvPr>
                <p14:cNvContentPartPr/>
                <p14:nvPr/>
              </p14:nvContentPartPr>
              <p14:xfrm>
                <a:off x="9455824" y="4399602"/>
                <a:ext cx="86400" cy="161640"/>
              </p14:xfrm>
            </p:contentPart>
          </mc:Choice>
          <mc:Fallback>
            <p:pic>
              <p:nvPicPr>
                <p:cNvPr id="172" name="Рукописный ввод 171">
                  <a:extLst>
                    <a:ext uri="{FF2B5EF4-FFF2-40B4-BE49-F238E27FC236}">
                      <a16:creationId xmlns:a16="http://schemas.microsoft.com/office/drawing/2014/main" id="{6DBEC221-7330-614C-8611-9DDD05AADA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40704" y="4384482"/>
                  <a:ext cx="117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764F07E9-0F91-B34E-BE76-2ECC6C3C4B3A}"/>
                    </a:ext>
                  </a:extLst>
                </p14:cNvPr>
                <p14:cNvContentPartPr/>
                <p14:nvPr/>
              </p14:nvContentPartPr>
              <p14:xfrm>
                <a:off x="9384544" y="4690122"/>
                <a:ext cx="263160" cy="129600"/>
              </p14:xfrm>
            </p:contentPart>
          </mc:Choice>
          <mc:Fallback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764F07E9-0F91-B34E-BE76-2ECC6C3C4B3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69424" y="4675002"/>
                  <a:ext cx="293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65DC56EF-EE55-2B42-B65D-1DB558FFE4F6}"/>
                    </a:ext>
                  </a:extLst>
                </p14:cNvPr>
                <p14:cNvContentPartPr/>
                <p14:nvPr/>
              </p14:nvContentPartPr>
              <p14:xfrm>
                <a:off x="9299224" y="4647282"/>
                <a:ext cx="479520" cy="345960"/>
              </p14:xfrm>
            </p:contentPart>
          </mc:Choice>
          <mc:Fallback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65DC56EF-EE55-2B42-B65D-1DB558FFE4F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84104" y="4631802"/>
                  <a:ext cx="51012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6" name="Рукописный ввод 175">
                <a:extLst>
                  <a:ext uri="{FF2B5EF4-FFF2-40B4-BE49-F238E27FC236}">
                    <a16:creationId xmlns:a16="http://schemas.microsoft.com/office/drawing/2014/main" id="{EFDB988A-D859-4C4B-A5AF-28B4660745A6}"/>
                  </a:ext>
                </a:extLst>
              </p14:cNvPr>
              <p14:cNvContentPartPr/>
              <p14:nvPr/>
            </p14:nvContentPartPr>
            <p14:xfrm>
              <a:off x="6712624" y="4776162"/>
              <a:ext cx="215640" cy="172440"/>
            </p14:xfrm>
          </p:contentPart>
        </mc:Choice>
        <mc:Fallback>
          <p:pic>
            <p:nvPicPr>
              <p:cNvPr id="176" name="Рукописный ввод 175">
                <a:extLst>
                  <a:ext uri="{FF2B5EF4-FFF2-40B4-BE49-F238E27FC236}">
                    <a16:creationId xmlns:a16="http://schemas.microsoft.com/office/drawing/2014/main" id="{EFDB988A-D859-4C4B-A5AF-28B4660745A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697504" y="4761042"/>
                <a:ext cx="24588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Группа 188">
            <a:extLst>
              <a:ext uri="{FF2B5EF4-FFF2-40B4-BE49-F238E27FC236}">
                <a16:creationId xmlns:a16="http://schemas.microsoft.com/office/drawing/2014/main" id="{AA7DFA7E-8838-8E4E-8CC2-D13570256EB3}"/>
              </a:ext>
            </a:extLst>
          </p:cNvPr>
          <p:cNvGrpSpPr/>
          <p:nvPr/>
        </p:nvGrpSpPr>
        <p:grpSpPr>
          <a:xfrm>
            <a:off x="6443704" y="2022162"/>
            <a:ext cx="3475800" cy="284040"/>
            <a:chOff x="6443704" y="2022162"/>
            <a:chExt cx="347580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Рукописный ввод 176">
                  <a:extLst>
                    <a:ext uri="{FF2B5EF4-FFF2-40B4-BE49-F238E27FC236}">
                      <a16:creationId xmlns:a16="http://schemas.microsoft.com/office/drawing/2014/main" id="{CB559FC1-ABF0-8E4C-AA73-6ADD0C00A53E}"/>
                    </a:ext>
                  </a:extLst>
                </p14:cNvPr>
                <p14:cNvContentPartPr/>
                <p14:nvPr/>
              </p14:nvContentPartPr>
              <p14:xfrm>
                <a:off x="6443704" y="2269842"/>
                <a:ext cx="198360" cy="19080"/>
              </p14:xfrm>
            </p:contentPart>
          </mc:Choice>
          <mc:Fallback>
            <p:pic>
              <p:nvPicPr>
                <p:cNvPr id="177" name="Рукописный ввод 176">
                  <a:extLst>
                    <a:ext uri="{FF2B5EF4-FFF2-40B4-BE49-F238E27FC236}">
                      <a16:creationId xmlns:a16="http://schemas.microsoft.com/office/drawing/2014/main" id="{CB559FC1-ABF0-8E4C-AA73-6ADD0C00A53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28224" y="2254362"/>
                  <a:ext cx="228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Рукописный ввод 177">
                  <a:extLst>
                    <a:ext uri="{FF2B5EF4-FFF2-40B4-BE49-F238E27FC236}">
                      <a16:creationId xmlns:a16="http://schemas.microsoft.com/office/drawing/2014/main" id="{F8F400F0-3E9D-F541-9B60-3C593FC140AB}"/>
                    </a:ext>
                  </a:extLst>
                </p14:cNvPr>
                <p14:cNvContentPartPr/>
                <p14:nvPr/>
              </p14:nvContentPartPr>
              <p14:xfrm>
                <a:off x="6759424" y="2291082"/>
                <a:ext cx="75240" cy="15120"/>
              </p14:xfrm>
            </p:contentPart>
          </mc:Choice>
          <mc:Fallback>
            <p:pic>
              <p:nvPicPr>
                <p:cNvPr id="178" name="Рукописный ввод 177">
                  <a:extLst>
                    <a:ext uri="{FF2B5EF4-FFF2-40B4-BE49-F238E27FC236}">
                      <a16:creationId xmlns:a16="http://schemas.microsoft.com/office/drawing/2014/main" id="{F8F400F0-3E9D-F541-9B60-3C593FC140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43944" y="2275962"/>
                  <a:ext cx="105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9" name="Рукописный ввод 178">
                  <a:extLst>
                    <a:ext uri="{FF2B5EF4-FFF2-40B4-BE49-F238E27FC236}">
                      <a16:creationId xmlns:a16="http://schemas.microsoft.com/office/drawing/2014/main" id="{7A01D5A7-970F-AA48-837D-F2413B476E13}"/>
                    </a:ext>
                  </a:extLst>
                </p14:cNvPr>
                <p14:cNvContentPartPr/>
                <p14:nvPr/>
              </p14:nvContentPartPr>
              <p14:xfrm>
                <a:off x="7097104" y="2259042"/>
                <a:ext cx="186120" cy="11160"/>
              </p14:xfrm>
            </p:contentPart>
          </mc:Choice>
          <mc:Fallback>
            <p:pic>
              <p:nvPicPr>
                <p:cNvPr id="179" name="Рукописный ввод 178">
                  <a:extLst>
                    <a:ext uri="{FF2B5EF4-FFF2-40B4-BE49-F238E27FC236}">
                      <a16:creationId xmlns:a16="http://schemas.microsoft.com/office/drawing/2014/main" id="{7A01D5A7-970F-AA48-837D-F2413B476E1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81624" y="2243562"/>
                  <a:ext cx="216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0" name="Рукописный ввод 179">
                  <a:extLst>
                    <a:ext uri="{FF2B5EF4-FFF2-40B4-BE49-F238E27FC236}">
                      <a16:creationId xmlns:a16="http://schemas.microsoft.com/office/drawing/2014/main" id="{E4A04F3D-3FBB-1946-8BC8-F18E45EA947D}"/>
                    </a:ext>
                  </a:extLst>
                </p14:cNvPr>
                <p14:cNvContentPartPr/>
                <p14:nvPr/>
              </p14:nvContentPartPr>
              <p14:xfrm>
                <a:off x="7590664" y="2248242"/>
                <a:ext cx="163440" cy="13320"/>
              </p14:xfrm>
            </p:contentPart>
          </mc:Choice>
          <mc:Fallback>
            <p:pic>
              <p:nvPicPr>
                <p:cNvPr id="180" name="Рукописный ввод 179">
                  <a:extLst>
                    <a:ext uri="{FF2B5EF4-FFF2-40B4-BE49-F238E27FC236}">
                      <a16:creationId xmlns:a16="http://schemas.microsoft.com/office/drawing/2014/main" id="{E4A04F3D-3FBB-1946-8BC8-F18E45EA947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75544" y="2232762"/>
                  <a:ext cx="194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Рукописный ввод 180">
                  <a:extLst>
                    <a:ext uri="{FF2B5EF4-FFF2-40B4-BE49-F238E27FC236}">
                      <a16:creationId xmlns:a16="http://schemas.microsoft.com/office/drawing/2014/main" id="{0A6DF788-09BD-BF43-9BA2-D56A34B18634}"/>
                    </a:ext>
                  </a:extLst>
                </p14:cNvPr>
                <p14:cNvContentPartPr/>
                <p14:nvPr/>
              </p14:nvContentPartPr>
              <p14:xfrm>
                <a:off x="8007544" y="2237442"/>
                <a:ext cx="158760" cy="10080"/>
              </p14:xfrm>
            </p:contentPart>
          </mc:Choice>
          <mc:Fallback>
            <p:pic>
              <p:nvPicPr>
                <p:cNvPr id="181" name="Рукописный ввод 180">
                  <a:extLst>
                    <a:ext uri="{FF2B5EF4-FFF2-40B4-BE49-F238E27FC236}">
                      <a16:creationId xmlns:a16="http://schemas.microsoft.com/office/drawing/2014/main" id="{0A6DF788-09BD-BF43-9BA2-D56A34B186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92064" y="2222322"/>
                  <a:ext cx="189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Рукописный ввод 181">
                  <a:extLst>
                    <a:ext uri="{FF2B5EF4-FFF2-40B4-BE49-F238E27FC236}">
                      <a16:creationId xmlns:a16="http://schemas.microsoft.com/office/drawing/2014/main" id="{79A63C2D-D0AC-5F48-8EAF-B696041A47C9}"/>
                    </a:ext>
                  </a:extLst>
                </p14:cNvPr>
                <p14:cNvContentPartPr/>
                <p14:nvPr/>
              </p14:nvContentPartPr>
              <p14:xfrm>
                <a:off x="9574984" y="2022162"/>
                <a:ext cx="283320" cy="25920"/>
              </p14:xfrm>
            </p:contentPart>
          </mc:Choice>
          <mc:Fallback>
            <p:pic>
              <p:nvPicPr>
                <p:cNvPr id="182" name="Рукописный ввод 181">
                  <a:extLst>
                    <a:ext uri="{FF2B5EF4-FFF2-40B4-BE49-F238E27FC236}">
                      <a16:creationId xmlns:a16="http://schemas.microsoft.com/office/drawing/2014/main" id="{79A63C2D-D0AC-5F48-8EAF-B696041A47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59504" y="2007042"/>
                  <a:ext cx="313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4" name="Рукописный ввод 183">
                  <a:extLst>
                    <a:ext uri="{FF2B5EF4-FFF2-40B4-BE49-F238E27FC236}">
                      <a16:creationId xmlns:a16="http://schemas.microsoft.com/office/drawing/2014/main" id="{9FD7B758-BCF4-AC4F-AAA4-E65F88CC3660}"/>
                    </a:ext>
                  </a:extLst>
                </p14:cNvPr>
                <p14:cNvContentPartPr/>
                <p14:nvPr/>
              </p14:nvContentPartPr>
              <p14:xfrm>
                <a:off x="8261704" y="2162202"/>
                <a:ext cx="348480" cy="20520"/>
              </p14:xfrm>
            </p:contentPart>
          </mc:Choice>
          <mc:Fallback>
            <p:pic>
              <p:nvPicPr>
                <p:cNvPr id="184" name="Рукописный ввод 183">
                  <a:extLst>
                    <a:ext uri="{FF2B5EF4-FFF2-40B4-BE49-F238E27FC236}">
                      <a16:creationId xmlns:a16="http://schemas.microsoft.com/office/drawing/2014/main" id="{9FD7B758-BCF4-AC4F-AAA4-E65F88CC366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46584" y="2146722"/>
                  <a:ext cx="379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5" name="Рукописный ввод 184">
                  <a:extLst>
                    <a:ext uri="{FF2B5EF4-FFF2-40B4-BE49-F238E27FC236}">
                      <a16:creationId xmlns:a16="http://schemas.microsoft.com/office/drawing/2014/main" id="{1A390041-2CE6-CE42-85E3-3B430B6F8F25}"/>
                    </a:ext>
                  </a:extLst>
                </p14:cNvPr>
                <p14:cNvContentPartPr/>
                <p14:nvPr/>
              </p14:nvContentPartPr>
              <p14:xfrm>
                <a:off x="8831944" y="2141682"/>
                <a:ext cx="186120" cy="26640"/>
              </p14:xfrm>
            </p:contentPart>
          </mc:Choice>
          <mc:Fallback>
            <p:pic>
              <p:nvPicPr>
                <p:cNvPr id="185" name="Рукописный ввод 184">
                  <a:extLst>
                    <a:ext uri="{FF2B5EF4-FFF2-40B4-BE49-F238E27FC236}">
                      <a16:creationId xmlns:a16="http://schemas.microsoft.com/office/drawing/2014/main" id="{1A390041-2CE6-CE42-85E3-3B430B6F8F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16824" y="2126562"/>
                  <a:ext cx="216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Рукописный ввод 185">
                  <a:extLst>
                    <a:ext uri="{FF2B5EF4-FFF2-40B4-BE49-F238E27FC236}">
                      <a16:creationId xmlns:a16="http://schemas.microsoft.com/office/drawing/2014/main" id="{0410DF6D-5132-DE4B-A13D-20CDD4C1ACF4}"/>
                    </a:ext>
                  </a:extLst>
                </p14:cNvPr>
                <p14:cNvContentPartPr/>
                <p14:nvPr/>
              </p14:nvContentPartPr>
              <p14:xfrm>
                <a:off x="9047224" y="2114322"/>
                <a:ext cx="263160" cy="28080"/>
              </p14:xfrm>
            </p:contentPart>
          </mc:Choice>
          <mc:Fallback>
            <p:pic>
              <p:nvPicPr>
                <p:cNvPr id="186" name="Рукописный ввод 185">
                  <a:extLst>
                    <a:ext uri="{FF2B5EF4-FFF2-40B4-BE49-F238E27FC236}">
                      <a16:creationId xmlns:a16="http://schemas.microsoft.com/office/drawing/2014/main" id="{0410DF6D-5132-DE4B-A13D-20CDD4C1AC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31744" y="2099202"/>
                  <a:ext cx="293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7" name="Рукописный ввод 186">
                  <a:extLst>
                    <a:ext uri="{FF2B5EF4-FFF2-40B4-BE49-F238E27FC236}">
                      <a16:creationId xmlns:a16="http://schemas.microsoft.com/office/drawing/2014/main" id="{84FDEE15-B9E3-CA41-9CD4-8ED7ABBD48F9}"/>
                    </a:ext>
                  </a:extLst>
                </p14:cNvPr>
                <p14:cNvContentPartPr/>
                <p14:nvPr/>
              </p14:nvContentPartPr>
              <p14:xfrm>
                <a:off x="9466264" y="2065362"/>
                <a:ext cx="154440" cy="28800"/>
              </p14:xfrm>
            </p:contentPart>
          </mc:Choice>
          <mc:Fallback>
            <p:pic>
              <p:nvPicPr>
                <p:cNvPr id="187" name="Рукописный ввод 186">
                  <a:extLst>
                    <a:ext uri="{FF2B5EF4-FFF2-40B4-BE49-F238E27FC236}">
                      <a16:creationId xmlns:a16="http://schemas.microsoft.com/office/drawing/2014/main" id="{84FDEE15-B9E3-CA41-9CD4-8ED7ABBD48F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50784" y="2049882"/>
                  <a:ext cx="185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8" name="Рукописный ввод 187">
                  <a:extLst>
                    <a:ext uri="{FF2B5EF4-FFF2-40B4-BE49-F238E27FC236}">
                      <a16:creationId xmlns:a16="http://schemas.microsoft.com/office/drawing/2014/main" id="{37EB7B71-16E7-CE47-B52A-130714D81CAB}"/>
                    </a:ext>
                  </a:extLst>
                </p14:cNvPr>
                <p14:cNvContentPartPr/>
                <p14:nvPr/>
              </p14:nvContentPartPr>
              <p14:xfrm>
                <a:off x="9758584" y="2032962"/>
                <a:ext cx="160920" cy="24480"/>
              </p14:xfrm>
            </p:contentPart>
          </mc:Choice>
          <mc:Fallback>
            <p:pic>
              <p:nvPicPr>
                <p:cNvPr id="188" name="Рукописный ввод 187">
                  <a:extLst>
                    <a:ext uri="{FF2B5EF4-FFF2-40B4-BE49-F238E27FC236}">
                      <a16:creationId xmlns:a16="http://schemas.microsoft.com/office/drawing/2014/main" id="{37EB7B71-16E7-CE47-B52A-130714D81CA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43464" y="2017842"/>
                  <a:ext cx="1915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Группа 220">
            <a:extLst>
              <a:ext uri="{FF2B5EF4-FFF2-40B4-BE49-F238E27FC236}">
                <a16:creationId xmlns:a16="http://schemas.microsoft.com/office/drawing/2014/main" id="{C1624951-B62E-7B43-8D86-F119F69AC382}"/>
              </a:ext>
            </a:extLst>
          </p:cNvPr>
          <p:cNvGrpSpPr/>
          <p:nvPr/>
        </p:nvGrpSpPr>
        <p:grpSpPr>
          <a:xfrm>
            <a:off x="5443264" y="2431122"/>
            <a:ext cx="2625120" cy="1638000"/>
            <a:chOff x="5443264" y="2431122"/>
            <a:chExt cx="2625120" cy="163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Рукописный ввод 198">
                  <a:extLst>
                    <a:ext uri="{FF2B5EF4-FFF2-40B4-BE49-F238E27FC236}">
                      <a16:creationId xmlns:a16="http://schemas.microsoft.com/office/drawing/2014/main" id="{2840522E-56DD-6146-98A0-C0B70687F0A0}"/>
                    </a:ext>
                  </a:extLst>
                </p14:cNvPr>
                <p14:cNvContentPartPr/>
                <p14:nvPr/>
              </p14:nvContentPartPr>
              <p14:xfrm>
                <a:off x="7078384" y="2689242"/>
                <a:ext cx="73440" cy="10800"/>
              </p14:xfrm>
            </p:contentPart>
          </mc:Choice>
          <mc:Fallback>
            <p:pic>
              <p:nvPicPr>
                <p:cNvPr id="199" name="Рукописный ввод 198">
                  <a:extLst>
                    <a:ext uri="{FF2B5EF4-FFF2-40B4-BE49-F238E27FC236}">
                      <a16:creationId xmlns:a16="http://schemas.microsoft.com/office/drawing/2014/main" id="{2840522E-56DD-6146-98A0-C0B70687F0A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63264" y="2674122"/>
                  <a:ext cx="103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Рукописный ввод 199">
                  <a:extLst>
                    <a:ext uri="{FF2B5EF4-FFF2-40B4-BE49-F238E27FC236}">
                      <a16:creationId xmlns:a16="http://schemas.microsoft.com/office/drawing/2014/main" id="{2A422608-5ADD-E24E-938B-3C448CFA58D4}"/>
                    </a:ext>
                  </a:extLst>
                </p14:cNvPr>
                <p14:cNvContentPartPr/>
                <p14:nvPr/>
              </p14:nvContentPartPr>
              <p14:xfrm>
                <a:off x="7409584" y="2667642"/>
                <a:ext cx="129600" cy="13320"/>
              </p14:xfrm>
            </p:contentPart>
          </mc:Choice>
          <mc:Fallback>
            <p:pic>
              <p:nvPicPr>
                <p:cNvPr id="200" name="Рукописный ввод 199">
                  <a:extLst>
                    <a:ext uri="{FF2B5EF4-FFF2-40B4-BE49-F238E27FC236}">
                      <a16:creationId xmlns:a16="http://schemas.microsoft.com/office/drawing/2014/main" id="{2A422608-5ADD-E24E-938B-3C448CFA58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94104" y="2652522"/>
                  <a:ext cx="159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Рукописный ввод 200">
                  <a:extLst>
                    <a:ext uri="{FF2B5EF4-FFF2-40B4-BE49-F238E27FC236}">
                      <a16:creationId xmlns:a16="http://schemas.microsoft.com/office/drawing/2014/main" id="{7F941406-E198-4946-B665-3351F22A2CCE}"/>
                    </a:ext>
                  </a:extLst>
                </p14:cNvPr>
                <p14:cNvContentPartPr/>
                <p14:nvPr/>
              </p14:nvContentPartPr>
              <p14:xfrm>
                <a:off x="7640704" y="2656842"/>
                <a:ext cx="156600" cy="6480"/>
              </p14:xfrm>
            </p:contentPart>
          </mc:Choice>
          <mc:Fallback>
            <p:pic>
              <p:nvPicPr>
                <p:cNvPr id="201" name="Рукописный ввод 200">
                  <a:extLst>
                    <a:ext uri="{FF2B5EF4-FFF2-40B4-BE49-F238E27FC236}">
                      <a16:creationId xmlns:a16="http://schemas.microsoft.com/office/drawing/2014/main" id="{7F941406-E198-4946-B665-3351F22A2CC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25224" y="2641722"/>
                  <a:ext cx="187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2" name="Рукописный ввод 201">
                  <a:extLst>
                    <a:ext uri="{FF2B5EF4-FFF2-40B4-BE49-F238E27FC236}">
                      <a16:creationId xmlns:a16="http://schemas.microsoft.com/office/drawing/2014/main" id="{F0B0A21F-A72A-774A-B31D-23A4B2988812}"/>
                    </a:ext>
                  </a:extLst>
                </p14:cNvPr>
                <p14:cNvContentPartPr/>
                <p14:nvPr/>
              </p14:nvContentPartPr>
              <p14:xfrm>
                <a:off x="7858144" y="2646042"/>
                <a:ext cx="102240" cy="11160"/>
              </p14:xfrm>
            </p:contentPart>
          </mc:Choice>
          <mc:Fallback>
            <p:pic>
              <p:nvPicPr>
                <p:cNvPr id="202" name="Рукописный ввод 201">
                  <a:extLst>
                    <a:ext uri="{FF2B5EF4-FFF2-40B4-BE49-F238E27FC236}">
                      <a16:creationId xmlns:a16="http://schemas.microsoft.com/office/drawing/2014/main" id="{F0B0A21F-A72A-774A-B31D-23A4B298881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42664" y="2630922"/>
                  <a:ext cx="132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Рукописный ввод 189">
                  <a:extLst>
                    <a:ext uri="{FF2B5EF4-FFF2-40B4-BE49-F238E27FC236}">
                      <a16:creationId xmlns:a16="http://schemas.microsoft.com/office/drawing/2014/main" id="{DA6852A6-0AE2-7944-9E96-EC42B94188D4}"/>
                    </a:ext>
                  </a:extLst>
                </p14:cNvPr>
                <p14:cNvContentPartPr/>
                <p14:nvPr/>
              </p14:nvContentPartPr>
              <p14:xfrm>
                <a:off x="5443264" y="2473962"/>
                <a:ext cx="70920" cy="143280"/>
              </p14:xfrm>
            </p:contentPart>
          </mc:Choice>
          <mc:Fallback>
            <p:pic>
              <p:nvPicPr>
                <p:cNvPr id="190" name="Рукописный ввод 189">
                  <a:extLst>
                    <a:ext uri="{FF2B5EF4-FFF2-40B4-BE49-F238E27FC236}">
                      <a16:creationId xmlns:a16="http://schemas.microsoft.com/office/drawing/2014/main" id="{DA6852A6-0AE2-7944-9E96-EC42B94188D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27784" y="2458842"/>
                  <a:ext cx="101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Рукописный ввод 190">
                  <a:extLst>
                    <a:ext uri="{FF2B5EF4-FFF2-40B4-BE49-F238E27FC236}">
                      <a16:creationId xmlns:a16="http://schemas.microsoft.com/office/drawing/2014/main" id="{BA3BA324-69C8-604A-882C-5D820C00804D}"/>
                    </a:ext>
                  </a:extLst>
                </p14:cNvPr>
                <p14:cNvContentPartPr/>
                <p14:nvPr/>
              </p14:nvContentPartPr>
              <p14:xfrm>
                <a:off x="5561704" y="2495562"/>
                <a:ext cx="161640" cy="86400"/>
              </p14:xfrm>
            </p:contentPart>
          </mc:Choice>
          <mc:Fallback>
            <p:pic>
              <p:nvPicPr>
                <p:cNvPr id="191" name="Рукописный ввод 190">
                  <a:extLst>
                    <a:ext uri="{FF2B5EF4-FFF2-40B4-BE49-F238E27FC236}">
                      <a16:creationId xmlns:a16="http://schemas.microsoft.com/office/drawing/2014/main" id="{BA3BA324-69C8-604A-882C-5D820C00804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46224" y="2480442"/>
                  <a:ext cx="192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Рукописный ввод 191">
                  <a:extLst>
                    <a:ext uri="{FF2B5EF4-FFF2-40B4-BE49-F238E27FC236}">
                      <a16:creationId xmlns:a16="http://schemas.microsoft.com/office/drawing/2014/main" id="{E8785B2E-11DA-674B-9AA1-89337CBCCCB5}"/>
                    </a:ext>
                  </a:extLst>
                </p14:cNvPr>
                <p14:cNvContentPartPr/>
                <p14:nvPr/>
              </p14:nvContentPartPr>
              <p14:xfrm>
                <a:off x="5787424" y="2495562"/>
                <a:ext cx="124560" cy="103320"/>
              </p14:xfrm>
            </p:contentPart>
          </mc:Choice>
          <mc:Fallback>
            <p:pic>
              <p:nvPicPr>
                <p:cNvPr id="192" name="Рукописный ввод 191">
                  <a:extLst>
                    <a:ext uri="{FF2B5EF4-FFF2-40B4-BE49-F238E27FC236}">
                      <a16:creationId xmlns:a16="http://schemas.microsoft.com/office/drawing/2014/main" id="{E8785B2E-11DA-674B-9AA1-89337CBCCCB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72304" y="2480442"/>
                  <a:ext cx="155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Рукописный ввод 192">
                  <a:extLst>
                    <a:ext uri="{FF2B5EF4-FFF2-40B4-BE49-F238E27FC236}">
                      <a16:creationId xmlns:a16="http://schemas.microsoft.com/office/drawing/2014/main" id="{D0AC1321-269F-674D-98D1-B235D1C132A8}"/>
                    </a:ext>
                  </a:extLst>
                </p14:cNvPr>
                <p14:cNvContentPartPr/>
                <p14:nvPr/>
              </p14:nvContentPartPr>
              <p14:xfrm>
                <a:off x="6002704" y="2452722"/>
                <a:ext cx="97200" cy="54000"/>
              </p14:xfrm>
            </p:contentPart>
          </mc:Choice>
          <mc:Fallback>
            <p:pic>
              <p:nvPicPr>
                <p:cNvPr id="193" name="Рукописный ввод 192">
                  <a:extLst>
                    <a:ext uri="{FF2B5EF4-FFF2-40B4-BE49-F238E27FC236}">
                      <a16:creationId xmlns:a16="http://schemas.microsoft.com/office/drawing/2014/main" id="{D0AC1321-269F-674D-98D1-B235D1C132A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87224" y="2437242"/>
                  <a:ext cx="127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Рукописный ввод 193">
                  <a:extLst>
                    <a:ext uri="{FF2B5EF4-FFF2-40B4-BE49-F238E27FC236}">
                      <a16:creationId xmlns:a16="http://schemas.microsoft.com/office/drawing/2014/main" id="{B7D7921F-0052-2B43-B9D9-5E7127FF709A}"/>
                    </a:ext>
                  </a:extLst>
                </p14:cNvPr>
                <p14:cNvContentPartPr/>
                <p14:nvPr/>
              </p14:nvContentPartPr>
              <p14:xfrm>
                <a:off x="6067144" y="2431122"/>
                <a:ext cx="208080" cy="260640"/>
              </p14:xfrm>
            </p:contentPart>
          </mc:Choice>
          <mc:Fallback>
            <p:pic>
              <p:nvPicPr>
                <p:cNvPr id="194" name="Рукописный ввод 193">
                  <a:extLst>
                    <a:ext uri="{FF2B5EF4-FFF2-40B4-BE49-F238E27FC236}">
                      <a16:creationId xmlns:a16="http://schemas.microsoft.com/office/drawing/2014/main" id="{B7D7921F-0052-2B43-B9D9-5E7127FF709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52024" y="2415642"/>
                  <a:ext cx="2383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Рукописный ввод 194">
                  <a:extLst>
                    <a:ext uri="{FF2B5EF4-FFF2-40B4-BE49-F238E27FC236}">
                      <a16:creationId xmlns:a16="http://schemas.microsoft.com/office/drawing/2014/main" id="{4F3E5DF0-9C0C-D14D-878B-3AA5942CE8BA}"/>
                    </a:ext>
                  </a:extLst>
                </p14:cNvPr>
                <p14:cNvContentPartPr/>
                <p14:nvPr/>
              </p14:nvContentPartPr>
              <p14:xfrm>
                <a:off x="6197824" y="2549562"/>
                <a:ext cx="160200" cy="86400"/>
              </p14:xfrm>
            </p:contentPart>
          </mc:Choice>
          <mc:Fallback>
            <p:pic>
              <p:nvPicPr>
                <p:cNvPr id="195" name="Рукописный ввод 194">
                  <a:extLst>
                    <a:ext uri="{FF2B5EF4-FFF2-40B4-BE49-F238E27FC236}">
                      <a16:creationId xmlns:a16="http://schemas.microsoft.com/office/drawing/2014/main" id="{4F3E5DF0-9C0C-D14D-878B-3AA5942CE8B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82704" y="2534082"/>
                  <a:ext cx="190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7" name="Рукописный ввод 196">
                  <a:extLst>
                    <a:ext uri="{FF2B5EF4-FFF2-40B4-BE49-F238E27FC236}">
                      <a16:creationId xmlns:a16="http://schemas.microsoft.com/office/drawing/2014/main" id="{8E20737D-7B4A-B044-9F5B-692E07A8A0EA}"/>
                    </a:ext>
                  </a:extLst>
                </p14:cNvPr>
                <p14:cNvContentPartPr/>
                <p14:nvPr/>
              </p14:nvContentPartPr>
              <p14:xfrm>
                <a:off x="6412744" y="2721642"/>
                <a:ext cx="256320" cy="55080"/>
              </p14:xfrm>
            </p:contentPart>
          </mc:Choice>
          <mc:Fallback>
            <p:pic>
              <p:nvPicPr>
                <p:cNvPr id="197" name="Рукописный ввод 196">
                  <a:extLst>
                    <a:ext uri="{FF2B5EF4-FFF2-40B4-BE49-F238E27FC236}">
                      <a16:creationId xmlns:a16="http://schemas.microsoft.com/office/drawing/2014/main" id="{8E20737D-7B4A-B044-9F5B-692E07A8A0E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97624" y="2706162"/>
                  <a:ext cx="286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8" name="Рукописный ввод 197">
                  <a:extLst>
                    <a:ext uri="{FF2B5EF4-FFF2-40B4-BE49-F238E27FC236}">
                      <a16:creationId xmlns:a16="http://schemas.microsoft.com/office/drawing/2014/main" id="{CDE4A5CB-BB50-2544-9C75-9F7E566A97CF}"/>
                    </a:ext>
                  </a:extLst>
                </p14:cNvPr>
                <p14:cNvContentPartPr/>
                <p14:nvPr/>
              </p14:nvContentPartPr>
              <p14:xfrm>
                <a:off x="6787864" y="2700042"/>
                <a:ext cx="87480" cy="5760"/>
              </p14:xfrm>
            </p:contentPart>
          </mc:Choice>
          <mc:Fallback>
            <p:pic>
              <p:nvPicPr>
                <p:cNvPr id="198" name="Рукописный ввод 197">
                  <a:extLst>
                    <a:ext uri="{FF2B5EF4-FFF2-40B4-BE49-F238E27FC236}">
                      <a16:creationId xmlns:a16="http://schemas.microsoft.com/office/drawing/2014/main" id="{CDE4A5CB-BB50-2544-9C75-9F7E566A97C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72744" y="2684562"/>
                  <a:ext cx="118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4" name="Рукописный ввод 203">
                  <a:extLst>
                    <a:ext uri="{FF2B5EF4-FFF2-40B4-BE49-F238E27FC236}">
                      <a16:creationId xmlns:a16="http://schemas.microsoft.com/office/drawing/2014/main" id="{694762B2-BD8B-594C-9C60-9A727BD472BF}"/>
                    </a:ext>
                  </a:extLst>
                </p14:cNvPr>
                <p14:cNvContentPartPr/>
                <p14:nvPr/>
              </p14:nvContentPartPr>
              <p14:xfrm>
                <a:off x="6389704" y="2732442"/>
                <a:ext cx="107280" cy="54000"/>
              </p14:xfrm>
            </p:contentPart>
          </mc:Choice>
          <mc:Fallback>
            <p:pic>
              <p:nvPicPr>
                <p:cNvPr id="204" name="Рукописный ввод 203">
                  <a:extLst>
                    <a:ext uri="{FF2B5EF4-FFF2-40B4-BE49-F238E27FC236}">
                      <a16:creationId xmlns:a16="http://schemas.microsoft.com/office/drawing/2014/main" id="{694762B2-BD8B-594C-9C60-9A727BD472B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74584" y="2716962"/>
                  <a:ext cx="137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5" name="Рукописный ввод 204">
                  <a:extLst>
                    <a:ext uri="{FF2B5EF4-FFF2-40B4-BE49-F238E27FC236}">
                      <a16:creationId xmlns:a16="http://schemas.microsoft.com/office/drawing/2014/main" id="{E93370AC-7A99-AF45-8A35-CF50DCB997A0}"/>
                    </a:ext>
                  </a:extLst>
                </p14:cNvPr>
                <p14:cNvContentPartPr/>
                <p14:nvPr/>
              </p14:nvContentPartPr>
              <p14:xfrm>
                <a:off x="5668984" y="2861322"/>
                <a:ext cx="172440" cy="226440"/>
              </p14:xfrm>
            </p:contentPart>
          </mc:Choice>
          <mc:Fallback>
            <p:pic>
              <p:nvPicPr>
                <p:cNvPr id="205" name="Рукописный ввод 204">
                  <a:extLst>
                    <a:ext uri="{FF2B5EF4-FFF2-40B4-BE49-F238E27FC236}">
                      <a16:creationId xmlns:a16="http://schemas.microsoft.com/office/drawing/2014/main" id="{E93370AC-7A99-AF45-8A35-CF50DCB997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653864" y="2846202"/>
                  <a:ext cx="203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6" name="Рукописный ввод 205">
                  <a:extLst>
                    <a:ext uri="{FF2B5EF4-FFF2-40B4-BE49-F238E27FC236}">
                      <a16:creationId xmlns:a16="http://schemas.microsoft.com/office/drawing/2014/main" id="{A6DB5635-903D-7346-AB83-860BD8DB49D5}"/>
                    </a:ext>
                  </a:extLst>
                </p14:cNvPr>
                <p14:cNvContentPartPr/>
                <p14:nvPr/>
              </p14:nvContentPartPr>
              <p14:xfrm>
                <a:off x="5830624" y="2872122"/>
                <a:ext cx="172440" cy="129600"/>
              </p14:xfrm>
            </p:contentPart>
          </mc:Choice>
          <mc:Fallback>
            <p:pic>
              <p:nvPicPr>
                <p:cNvPr id="206" name="Рукописный ввод 205">
                  <a:extLst>
                    <a:ext uri="{FF2B5EF4-FFF2-40B4-BE49-F238E27FC236}">
                      <a16:creationId xmlns:a16="http://schemas.microsoft.com/office/drawing/2014/main" id="{A6DB5635-903D-7346-AB83-860BD8DB49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15144" y="2857002"/>
                  <a:ext cx="203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Рукописный ввод 206">
                  <a:extLst>
                    <a:ext uri="{FF2B5EF4-FFF2-40B4-BE49-F238E27FC236}">
                      <a16:creationId xmlns:a16="http://schemas.microsoft.com/office/drawing/2014/main" id="{B2498B87-D1F9-D84E-8852-355F01EA327D}"/>
                    </a:ext>
                  </a:extLst>
                </p14:cNvPr>
                <p14:cNvContentPartPr/>
                <p14:nvPr/>
              </p14:nvContentPartPr>
              <p14:xfrm>
                <a:off x="6077944" y="2807682"/>
                <a:ext cx="118800" cy="75600"/>
              </p14:xfrm>
            </p:contentPart>
          </mc:Choice>
          <mc:Fallback>
            <p:pic>
              <p:nvPicPr>
                <p:cNvPr id="207" name="Рукописный ввод 206">
                  <a:extLst>
                    <a:ext uri="{FF2B5EF4-FFF2-40B4-BE49-F238E27FC236}">
                      <a16:creationId xmlns:a16="http://schemas.microsoft.com/office/drawing/2014/main" id="{B2498B87-D1F9-D84E-8852-355F01EA327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62464" y="2792202"/>
                  <a:ext cx="149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Рукописный ввод 207">
                  <a:extLst>
                    <a:ext uri="{FF2B5EF4-FFF2-40B4-BE49-F238E27FC236}">
                      <a16:creationId xmlns:a16="http://schemas.microsoft.com/office/drawing/2014/main" id="{7783D79D-D3E3-1146-A660-9E78B3A013C3}"/>
                    </a:ext>
                  </a:extLst>
                </p14:cNvPr>
                <p14:cNvContentPartPr/>
                <p14:nvPr/>
              </p14:nvContentPartPr>
              <p14:xfrm>
                <a:off x="6163984" y="2775282"/>
                <a:ext cx="204840" cy="236880"/>
              </p14:xfrm>
            </p:contentPart>
          </mc:Choice>
          <mc:Fallback>
            <p:pic>
              <p:nvPicPr>
                <p:cNvPr id="208" name="Рукописный ввод 207">
                  <a:extLst>
                    <a:ext uri="{FF2B5EF4-FFF2-40B4-BE49-F238E27FC236}">
                      <a16:creationId xmlns:a16="http://schemas.microsoft.com/office/drawing/2014/main" id="{7783D79D-D3E3-1146-A660-9E78B3A013C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48864" y="2760162"/>
                  <a:ext cx="235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0" name="Рукописный ввод 209">
                  <a:extLst>
                    <a:ext uri="{FF2B5EF4-FFF2-40B4-BE49-F238E27FC236}">
                      <a16:creationId xmlns:a16="http://schemas.microsoft.com/office/drawing/2014/main" id="{6B645C60-D337-064C-8543-A3F47AD26969}"/>
                    </a:ext>
                  </a:extLst>
                </p14:cNvPr>
                <p14:cNvContentPartPr/>
                <p14:nvPr/>
              </p14:nvContentPartPr>
              <p14:xfrm>
                <a:off x="7820704" y="2656842"/>
                <a:ext cx="24120" cy="203040"/>
              </p14:xfrm>
            </p:contentPart>
          </mc:Choice>
          <mc:Fallback>
            <p:pic>
              <p:nvPicPr>
                <p:cNvPr id="210" name="Рукописный ввод 209">
                  <a:extLst>
                    <a:ext uri="{FF2B5EF4-FFF2-40B4-BE49-F238E27FC236}">
                      <a16:creationId xmlns:a16="http://schemas.microsoft.com/office/drawing/2014/main" id="{6B645C60-D337-064C-8543-A3F47AD2696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05224" y="2641722"/>
                  <a:ext cx="54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1" name="Рукописный ввод 210">
                  <a:extLst>
                    <a:ext uri="{FF2B5EF4-FFF2-40B4-BE49-F238E27FC236}">
                      <a16:creationId xmlns:a16="http://schemas.microsoft.com/office/drawing/2014/main" id="{12A208CE-1366-9E4E-AA22-1B209C375BA1}"/>
                    </a:ext>
                  </a:extLst>
                </p14:cNvPr>
                <p14:cNvContentPartPr/>
                <p14:nvPr/>
              </p14:nvContentPartPr>
              <p14:xfrm>
                <a:off x="7831504" y="2928642"/>
                <a:ext cx="43560" cy="309960"/>
              </p14:xfrm>
            </p:contentPart>
          </mc:Choice>
          <mc:Fallback>
            <p:pic>
              <p:nvPicPr>
                <p:cNvPr id="211" name="Рукописный ввод 210">
                  <a:extLst>
                    <a:ext uri="{FF2B5EF4-FFF2-40B4-BE49-F238E27FC236}">
                      <a16:creationId xmlns:a16="http://schemas.microsoft.com/office/drawing/2014/main" id="{12A208CE-1366-9E4E-AA22-1B209C375BA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16024" y="2913162"/>
                  <a:ext cx="73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2" name="Рукописный ввод 211">
                  <a:extLst>
                    <a:ext uri="{FF2B5EF4-FFF2-40B4-BE49-F238E27FC236}">
                      <a16:creationId xmlns:a16="http://schemas.microsoft.com/office/drawing/2014/main" id="{98EF9334-E869-CD4B-97F1-EB1DAD0FEF2C}"/>
                    </a:ext>
                  </a:extLst>
                </p14:cNvPr>
                <p14:cNvContentPartPr/>
                <p14:nvPr/>
              </p14:nvContentPartPr>
              <p14:xfrm>
                <a:off x="7852744" y="3303042"/>
                <a:ext cx="25920" cy="49680"/>
              </p14:xfrm>
            </p:contentPart>
          </mc:Choice>
          <mc:Fallback>
            <p:pic>
              <p:nvPicPr>
                <p:cNvPr id="212" name="Рукописный ввод 211">
                  <a:extLst>
                    <a:ext uri="{FF2B5EF4-FFF2-40B4-BE49-F238E27FC236}">
                      <a16:creationId xmlns:a16="http://schemas.microsoft.com/office/drawing/2014/main" id="{98EF9334-E869-CD4B-97F1-EB1DAD0FEF2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37624" y="3287562"/>
                  <a:ext cx="56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3" name="Рукописный ввод 212">
                  <a:extLst>
                    <a:ext uri="{FF2B5EF4-FFF2-40B4-BE49-F238E27FC236}">
                      <a16:creationId xmlns:a16="http://schemas.microsoft.com/office/drawing/2014/main" id="{C972CF87-36C3-1440-97EF-EFA5C8367BC4}"/>
                    </a:ext>
                  </a:extLst>
                </p14:cNvPr>
                <p14:cNvContentPartPr/>
                <p14:nvPr/>
              </p14:nvContentPartPr>
              <p14:xfrm>
                <a:off x="7895944" y="3412482"/>
                <a:ext cx="10080" cy="79200"/>
              </p14:xfrm>
            </p:contentPart>
          </mc:Choice>
          <mc:Fallback>
            <p:pic>
              <p:nvPicPr>
                <p:cNvPr id="213" name="Рукописный ввод 212">
                  <a:extLst>
                    <a:ext uri="{FF2B5EF4-FFF2-40B4-BE49-F238E27FC236}">
                      <a16:creationId xmlns:a16="http://schemas.microsoft.com/office/drawing/2014/main" id="{C972CF87-36C3-1440-97EF-EFA5C8367BC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880824" y="3397362"/>
                  <a:ext cx="40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4" name="Рукописный ввод 213">
                  <a:extLst>
                    <a:ext uri="{FF2B5EF4-FFF2-40B4-BE49-F238E27FC236}">
                      <a16:creationId xmlns:a16="http://schemas.microsoft.com/office/drawing/2014/main" id="{3F295A33-D933-584E-A3B3-7280FEFAF3BF}"/>
                    </a:ext>
                  </a:extLst>
                </p14:cNvPr>
                <p14:cNvContentPartPr/>
                <p14:nvPr/>
              </p14:nvContentPartPr>
              <p14:xfrm>
                <a:off x="7906744" y="3555042"/>
                <a:ext cx="37800" cy="112320"/>
              </p14:xfrm>
            </p:contentPart>
          </mc:Choice>
          <mc:Fallback>
            <p:pic>
              <p:nvPicPr>
                <p:cNvPr id="214" name="Рукописный ввод 213">
                  <a:extLst>
                    <a:ext uri="{FF2B5EF4-FFF2-40B4-BE49-F238E27FC236}">
                      <a16:creationId xmlns:a16="http://schemas.microsoft.com/office/drawing/2014/main" id="{3F295A33-D933-584E-A3B3-7280FEFAF3B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91264" y="3539922"/>
                  <a:ext cx="68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5" name="Рукописный ввод 214">
                  <a:extLst>
                    <a:ext uri="{FF2B5EF4-FFF2-40B4-BE49-F238E27FC236}">
                      <a16:creationId xmlns:a16="http://schemas.microsoft.com/office/drawing/2014/main" id="{F2F66026-9E70-CB4D-BC12-F6031B49C313}"/>
                    </a:ext>
                  </a:extLst>
                </p14:cNvPr>
                <p14:cNvContentPartPr/>
                <p14:nvPr/>
              </p14:nvContentPartPr>
              <p14:xfrm>
                <a:off x="7948504" y="3681042"/>
                <a:ext cx="93240" cy="213480"/>
              </p14:xfrm>
            </p:contentPart>
          </mc:Choice>
          <mc:Fallback>
            <p:pic>
              <p:nvPicPr>
                <p:cNvPr id="215" name="Рукописный ввод 214">
                  <a:extLst>
                    <a:ext uri="{FF2B5EF4-FFF2-40B4-BE49-F238E27FC236}">
                      <a16:creationId xmlns:a16="http://schemas.microsoft.com/office/drawing/2014/main" id="{F2F66026-9E70-CB4D-BC12-F6031B49C31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33384" y="3665922"/>
                  <a:ext cx="123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6" name="Рукописный ввод 215">
                  <a:extLst>
                    <a:ext uri="{FF2B5EF4-FFF2-40B4-BE49-F238E27FC236}">
                      <a16:creationId xmlns:a16="http://schemas.microsoft.com/office/drawing/2014/main" id="{B6C32B52-A04B-8440-A8BE-851395E22971}"/>
                    </a:ext>
                  </a:extLst>
                </p14:cNvPr>
                <p14:cNvContentPartPr/>
                <p14:nvPr/>
              </p14:nvContentPartPr>
              <p14:xfrm>
                <a:off x="8044984" y="3934482"/>
                <a:ext cx="23400" cy="134640"/>
              </p14:xfrm>
            </p:contentPart>
          </mc:Choice>
          <mc:Fallback>
            <p:pic>
              <p:nvPicPr>
                <p:cNvPr id="216" name="Рукописный ввод 215">
                  <a:extLst>
                    <a:ext uri="{FF2B5EF4-FFF2-40B4-BE49-F238E27FC236}">
                      <a16:creationId xmlns:a16="http://schemas.microsoft.com/office/drawing/2014/main" id="{B6C32B52-A04B-8440-A8BE-851395E2297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29864" y="3919362"/>
                  <a:ext cx="536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Группа 219">
            <a:extLst>
              <a:ext uri="{FF2B5EF4-FFF2-40B4-BE49-F238E27FC236}">
                <a16:creationId xmlns:a16="http://schemas.microsoft.com/office/drawing/2014/main" id="{8446B093-4C8F-EF41-8350-F40028A7705F}"/>
              </a:ext>
            </a:extLst>
          </p:cNvPr>
          <p:cNvGrpSpPr/>
          <p:nvPr/>
        </p:nvGrpSpPr>
        <p:grpSpPr>
          <a:xfrm>
            <a:off x="7971184" y="4196202"/>
            <a:ext cx="258480" cy="387000"/>
            <a:chOff x="7971184" y="4196202"/>
            <a:chExt cx="25848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Рукописный ввод 216">
                  <a:extLst>
                    <a:ext uri="{FF2B5EF4-FFF2-40B4-BE49-F238E27FC236}">
                      <a16:creationId xmlns:a16="http://schemas.microsoft.com/office/drawing/2014/main" id="{DEEB61BE-6C25-A64D-B8CD-CA9E8F103581}"/>
                    </a:ext>
                  </a:extLst>
                </p14:cNvPr>
                <p14:cNvContentPartPr/>
                <p14:nvPr/>
              </p14:nvContentPartPr>
              <p14:xfrm>
                <a:off x="8040304" y="4196202"/>
                <a:ext cx="28800" cy="108720"/>
              </p14:xfrm>
            </p:contentPart>
          </mc:Choice>
          <mc:Fallback>
            <p:pic>
              <p:nvPicPr>
                <p:cNvPr id="217" name="Рукописный ввод 216">
                  <a:extLst>
                    <a:ext uri="{FF2B5EF4-FFF2-40B4-BE49-F238E27FC236}">
                      <a16:creationId xmlns:a16="http://schemas.microsoft.com/office/drawing/2014/main" id="{DEEB61BE-6C25-A64D-B8CD-CA9E8F10358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25184" y="4181082"/>
                  <a:ext cx="59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Рукописный ввод 217">
                  <a:extLst>
                    <a:ext uri="{FF2B5EF4-FFF2-40B4-BE49-F238E27FC236}">
                      <a16:creationId xmlns:a16="http://schemas.microsoft.com/office/drawing/2014/main" id="{BACFCBDC-B83A-FD49-BDEE-F875B5CF2154}"/>
                    </a:ext>
                  </a:extLst>
                </p14:cNvPr>
                <p14:cNvContentPartPr/>
                <p14:nvPr/>
              </p14:nvContentPartPr>
              <p14:xfrm>
                <a:off x="8082424" y="4391322"/>
                <a:ext cx="18360" cy="180000"/>
              </p14:xfrm>
            </p:contentPart>
          </mc:Choice>
          <mc:Fallback>
            <p:pic>
              <p:nvPicPr>
                <p:cNvPr id="218" name="Рукописный ввод 217">
                  <a:extLst>
                    <a:ext uri="{FF2B5EF4-FFF2-40B4-BE49-F238E27FC236}">
                      <a16:creationId xmlns:a16="http://schemas.microsoft.com/office/drawing/2014/main" id="{BACFCBDC-B83A-FD49-BDEE-F875B5CF215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66944" y="4375842"/>
                  <a:ext cx="48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Рукописный ввод 218">
                  <a:extLst>
                    <a:ext uri="{FF2B5EF4-FFF2-40B4-BE49-F238E27FC236}">
                      <a16:creationId xmlns:a16="http://schemas.microsoft.com/office/drawing/2014/main" id="{5C01385F-9BF0-9F49-88EB-B42CDB9C6140}"/>
                    </a:ext>
                  </a:extLst>
                </p14:cNvPr>
                <p14:cNvContentPartPr/>
                <p14:nvPr/>
              </p14:nvContentPartPr>
              <p14:xfrm>
                <a:off x="7971184" y="4464402"/>
                <a:ext cx="258480" cy="118800"/>
              </p14:xfrm>
            </p:contentPart>
          </mc:Choice>
          <mc:Fallback>
            <p:pic>
              <p:nvPicPr>
                <p:cNvPr id="219" name="Рукописный ввод 218">
                  <a:extLst>
                    <a:ext uri="{FF2B5EF4-FFF2-40B4-BE49-F238E27FC236}">
                      <a16:creationId xmlns:a16="http://schemas.microsoft.com/office/drawing/2014/main" id="{5C01385F-9BF0-9F49-88EB-B42CDB9C614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956064" y="4448922"/>
                  <a:ext cx="2890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23" name="Рукописный ввод 222">
                <a:extLst>
                  <a:ext uri="{FF2B5EF4-FFF2-40B4-BE49-F238E27FC236}">
                    <a16:creationId xmlns:a16="http://schemas.microsoft.com/office/drawing/2014/main" id="{86B9EA8B-76C2-B84B-89F3-8253D5814C22}"/>
                  </a:ext>
                </a:extLst>
              </p14:cNvPr>
              <p14:cNvContentPartPr/>
              <p14:nvPr/>
            </p14:nvContentPartPr>
            <p14:xfrm>
              <a:off x="7153624" y="4797762"/>
              <a:ext cx="231120" cy="215640"/>
            </p14:xfrm>
          </p:contentPart>
        </mc:Choice>
        <mc:Fallback>
          <p:pic>
            <p:nvPicPr>
              <p:cNvPr id="223" name="Рукописный ввод 222">
                <a:extLst>
                  <a:ext uri="{FF2B5EF4-FFF2-40B4-BE49-F238E27FC236}">
                    <a16:creationId xmlns:a16="http://schemas.microsoft.com/office/drawing/2014/main" id="{86B9EA8B-76C2-B84B-89F3-8253D5814C2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138504" y="4782642"/>
                <a:ext cx="26172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Группа 224">
            <a:extLst>
              <a:ext uri="{FF2B5EF4-FFF2-40B4-BE49-F238E27FC236}">
                <a16:creationId xmlns:a16="http://schemas.microsoft.com/office/drawing/2014/main" id="{6EBDC596-A515-034D-A2C8-028560C52B6B}"/>
              </a:ext>
            </a:extLst>
          </p:cNvPr>
          <p:cNvGrpSpPr/>
          <p:nvPr/>
        </p:nvGrpSpPr>
        <p:grpSpPr>
          <a:xfrm>
            <a:off x="6863104" y="4453602"/>
            <a:ext cx="281520" cy="226080"/>
            <a:chOff x="6863104" y="4453602"/>
            <a:chExt cx="28152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Рукописный ввод 221">
                  <a:extLst>
                    <a:ext uri="{FF2B5EF4-FFF2-40B4-BE49-F238E27FC236}">
                      <a16:creationId xmlns:a16="http://schemas.microsoft.com/office/drawing/2014/main" id="{F1118CA3-608A-1D47-8C9F-2A88791980BA}"/>
                    </a:ext>
                  </a:extLst>
                </p14:cNvPr>
                <p14:cNvContentPartPr/>
                <p14:nvPr/>
              </p14:nvContentPartPr>
              <p14:xfrm>
                <a:off x="7045984" y="4453602"/>
                <a:ext cx="98640" cy="226080"/>
              </p14:xfrm>
            </p:contentPart>
          </mc:Choice>
          <mc:Fallback>
            <p:pic>
              <p:nvPicPr>
                <p:cNvPr id="222" name="Рукописный ввод 221">
                  <a:extLst>
                    <a:ext uri="{FF2B5EF4-FFF2-40B4-BE49-F238E27FC236}">
                      <a16:creationId xmlns:a16="http://schemas.microsoft.com/office/drawing/2014/main" id="{F1118CA3-608A-1D47-8C9F-2A88791980B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30864" y="4438122"/>
                  <a:ext cx="129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4" name="Рукописный ввод 223">
                  <a:extLst>
                    <a:ext uri="{FF2B5EF4-FFF2-40B4-BE49-F238E27FC236}">
                      <a16:creationId xmlns:a16="http://schemas.microsoft.com/office/drawing/2014/main" id="{DA48C61D-1EFE-6648-BB26-92B7AE78CAFB}"/>
                    </a:ext>
                  </a:extLst>
                </p14:cNvPr>
                <p14:cNvContentPartPr/>
                <p14:nvPr/>
              </p14:nvContentPartPr>
              <p14:xfrm>
                <a:off x="6863104" y="4507242"/>
                <a:ext cx="98280" cy="147600"/>
              </p14:xfrm>
            </p:contentPart>
          </mc:Choice>
          <mc:Fallback>
            <p:pic>
              <p:nvPicPr>
                <p:cNvPr id="224" name="Рукописный ввод 223">
                  <a:extLst>
                    <a:ext uri="{FF2B5EF4-FFF2-40B4-BE49-F238E27FC236}">
                      <a16:creationId xmlns:a16="http://schemas.microsoft.com/office/drawing/2014/main" id="{DA48C61D-1EFE-6648-BB26-92B7AE78CAF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47984" y="4492122"/>
                  <a:ext cx="1285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FE4B601E-0BAB-6B48-B8BB-4B610FB89122}"/>
              </a:ext>
            </a:extLst>
          </p:cNvPr>
          <p:cNvGrpSpPr/>
          <p:nvPr/>
        </p:nvGrpSpPr>
        <p:grpSpPr>
          <a:xfrm>
            <a:off x="5981104" y="3625242"/>
            <a:ext cx="962280" cy="355320"/>
            <a:chOff x="5981104" y="3625242"/>
            <a:chExt cx="9622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6" name="Рукописный ввод 225">
                  <a:extLst>
                    <a:ext uri="{FF2B5EF4-FFF2-40B4-BE49-F238E27FC236}">
                      <a16:creationId xmlns:a16="http://schemas.microsoft.com/office/drawing/2014/main" id="{A91AB584-D940-B747-AD9C-E48165827592}"/>
                    </a:ext>
                  </a:extLst>
                </p14:cNvPr>
                <p14:cNvContentPartPr/>
                <p14:nvPr/>
              </p14:nvContentPartPr>
              <p14:xfrm>
                <a:off x="6809464" y="3625242"/>
                <a:ext cx="129240" cy="108000"/>
              </p14:xfrm>
            </p:contentPart>
          </mc:Choice>
          <mc:Fallback>
            <p:pic>
              <p:nvPicPr>
                <p:cNvPr id="226" name="Рукописный ввод 225">
                  <a:extLst>
                    <a:ext uri="{FF2B5EF4-FFF2-40B4-BE49-F238E27FC236}">
                      <a16:creationId xmlns:a16="http://schemas.microsoft.com/office/drawing/2014/main" id="{A91AB584-D940-B747-AD9C-E481658275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93984" y="3609762"/>
                  <a:ext cx="159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7" name="Рукописный ввод 226">
                  <a:extLst>
                    <a:ext uri="{FF2B5EF4-FFF2-40B4-BE49-F238E27FC236}">
                      <a16:creationId xmlns:a16="http://schemas.microsoft.com/office/drawing/2014/main" id="{FF3FB37D-122F-2046-AA6C-A8DEE3091AD7}"/>
                    </a:ext>
                  </a:extLst>
                </p14:cNvPr>
                <p14:cNvContentPartPr/>
                <p14:nvPr/>
              </p14:nvContentPartPr>
              <p14:xfrm>
                <a:off x="6669424" y="3689682"/>
                <a:ext cx="101520" cy="19080"/>
              </p14:xfrm>
            </p:contentPart>
          </mc:Choice>
          <mc:Fallback>
            <p:pic>
              <p:nvPicPr>
                <p:cNvPr id="227" name="Рукописный ввод 226">
                  <a:extLst>
                    <a:ext uri="{FF2B5EF4-FFF2-40B4-BE49-F238E27FC236}">
                      <a16:creationId xmlns:a16="http://schemas.microsoft.com/office/drawing/2014/main" id="{FF3FB37D-122F-2046-AA6C-A8DEE3091AD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54304" y="3674562"/>
                  <a:ext cx="132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8" name="Рукописный ввод 227">
                  <a:extLst>
                    <a:ext uri="{FF2B5EF4-FFF2-40B4-BE49-F238E27FC236}">
                      <a16:creationId xmlns:a16="http://schemas.microsoft.com/office/drawing/2014/main" id="{07999A5E-7ABF-0046-ACC0-2CEE3B94D2B9}"/>
                    </a:ext>
                  </a:extLst>
                </p14:cNvPr>
                <p14:cNvContentPartPr/>
                <p14:nvPr/>
              </p14:nvContentPartPr>
              <p14:xfrm>
                <a:off x="6884704" y="3700482"/>
                <a:ext cx="58680" cy="10440"/>
              </p14:xfrm>
            </p:contentPart>
          </mc:Choice>
          <mc:Fallback>
            <p:pic>
              <p:nvPicPr>
                <p:cNvPr id="228" name="Рукописный ввод 227">
                  <a:extLst>
                    <a:ext uri="{FF2B5EF4-FFF2-40B4-BE49-F238E27FC236}">
                      <a16:creationId xmlns:a16="http://schemas.microsoft.com/office/drawing/2014/main" id="{07999A5E-7ABF-0046-ACC0-2CEE3B94D2B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69584" y="3685362"/>
                  <a:ext cx="88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" name="Рукописный ввод 229">
                  <a:extLst>
                    <a:ext uri="{FF2B5EF4-FFF2-40B4-BE49-F238E27FC236}">
                      <a16:creationId xmlns:a16="http://schemas.microsoft.com/office/drawing/2014/main" id="{94E2BBB6-7B25-3A44-81EF-79E1CC9D47B4}"/>
                    </a:ext>
                  </a:extLst>
                </p14:cNvPr>
                <p14:cNvContentPartPr/>
                <p14:nvPr/>
              </p14:nvContentPartPr>
              <p14:xfrm>
                <a:off x="5981104" y="3689682"/>
                <a:ext cx="151200" cy="248760"/>
              </p14:xfrm>
            </p:contentPart>
          </mc:Choice>
          <mc:Fallback>
            <p:pic>
              <p:nvPicPr>
                <p:cNvPr id="230" name="Рукописный ввод 229">
                  <a:extLst>
                    <a:ext uri="{FF2B5EF4-FFF2-40B4-BE49-F238E27FC236}">
                      <a16:creationId xmlns:a16="http://schemas.microsoft.com/office/drawing/2014/main" id="{94E2BBB6-7B25-3A44-81EF-79E1CC9D47B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965984" y="3674562"/>
                  <a:ext cx="181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1" name="Рукописный ввод 230">
                  <a:extLst>
                    <a:ext uri="{FF2B5EF4-FFF2-40B4-BE49-F238E27FC236}">
                      <a16:creationId xmlns:a16="http://schemas.microsoft.com/office/drawing/2014/main" id="{655BF9EC-364A-5B44-9AA4-A3B2536C1FD6}"/>
                    </a:ext>
                  </a:extLst>
                </p14:cNvPr>
                <p14:cNvContentPartPr/>
                <p14:nvPr/>
              </p14:nvContentPartPr>
              <p14:xfrm>
                <a:off x="6120784" y="3786522"/>
                <a:ext cx="183240" cy="161640"/>
              </p14:xfrm>
            </p:contentPart>
          </mc:Choice>
          <mc:Fallback>
            <p:pic>
              <p:nvPicPr>
                <p:cNvPr id="231" name="Рукописный ввод 230">
                  <a:extLst>
                    <a:ext uri="{FF2B5EF4-FFF2-40B4-BE49-F238E27FC236}">
                      <a16:creationId xmlns:a16="http://schemas.microsoft.com/office/drawing/2014/main" id="{655BF9EC-364A-5B44-9AA4-A3B2536C1FD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05664" y="3771402"/>
                  <a:ext cx="213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Рукописный ввод 231">
                  <a:extLst>
                    <a:ext uri="{FF2B5EF4-FFF2-40B4-BE49-F238E27FC236}">
                      <a16:creationId xmlns:a16="http://schemas.microsoft.com/office/drawing/2014/main" id="{896E396B-5832-6049-B502-8E4FA9AADCDF}"/>
                    </a:ext>
                  </a:extLst>
                </p14:cNvPr>
                <p14:cNvContentPartPr/>
                <p14:nvPr/>
              </p14:nvContentPartPr>
              <p14:xfrm>
                <a:off x="6325264" y="3722082"/>
                <a:ext cx="64800" cy="75600"/>
              </p14:xfrm>
            </p:contentPart>
          </mc:Choice>
          <mc:Fallback>
            <p:pic>
              <p:nvPicPr>
                <p:cNvPr id="232" name="Рукописный ввод 231">
                  <a:extLst>
                    <a:ext uri="{FF2B5EF4-FFF2-40B4-BE49-F238E27FC236}">
                      <a16:creationId xmlns:a16="http://schemas.microsoft.com/office/drawing/2014/main" id="{896E396B-5832-6049-B502-8E4FA9AADCD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10144" y="3706602"/>
                  <a:ext cx="95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94AB6CFD-2D98-6A43-B8D4-C591B7D2D3DD}"/>
                    </a:ext>
                  </a:extLst>
                </p14:cNvPr>
                <p14:cNvContentPartPr/>
                <p14:nvPr/>
              </p14:nvContentPartPr>
              <p14:xfrm>
                <a:off x="6411304" y="3697602"/>
                <a:ext cx="22320" cy="251280"/>
              </p14:xfrm>
            </p:contentPart>
          </mc:Choice>
          <mc:Fallback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94AB6CFD-2D98-6A43-B8D4-C591B7D2D3D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96184" y="3682482"/>
                  <a:ext cx="52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DC214843-0669-8B40-B7FC-58BA7A77C83E}"/>
                    </a:ext>
                  </a:extLst>
                </p14:cNvPr>
                <p14:cNvContentPartPr/>
                <p14:nvPr/>
              </p14:nvContentPartPr>
              <p14:xfrm>
                <a:off x="6422104" y="3894162"/>
                <a:ext cx="75600" cy="86400"/>
              </p14:xfrm>
            </p:contentPart>
          </mc:Choice>
          <mc:Fallback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DC214843-0669-8B40-B7FC-58BA7A77C83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06984" y="3878682"/>
                  <a:ext cx="10620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36" name="Рукописный ввод 235">
                <a:extLst>
                  <a:ext uri="{FF2B5EF4-FFF2-40B4-BE49-F238E27FC236}">
                    <a16:creationId xmlns:a16="http://schemas.microsoft.com/office/drawing/2014/main" id="{55CA8C75-8422-CC48-9ABE-9F9751AD018C}"/>
                  </a:ext>
                </a:extLst>
              </p14:cNvPr>
              <p14:cNvContentPartPr/>
              <p14:nvPr/>
            </p14:nvContentPartPr>
            <p14:xfrm>
              <a:off x="1270864" y="1629762"/>
              <a:ext cx="360" cy="360"/>
            </p14:xfrm>
          </p:contentPart>
        </mc:Choice>
        <mc:Fallback>
          <p:pic>
            <p:nvPicPr>
              <p:cNvPr id="236" name="Рукописный ввод 235">
                <a:extLst>
                  <a:ext uri="{FF2B5EF4-FFF2-40B4-BE49-F238E27FC236}">
                    <a16:creationId xmlns:a16="http://schemas.microsoft.com/office/drawing/2014/main" id="{55CA8C75-8422-CC48-9ABE-9F9751AD018C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262224" y="162076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68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879C9-40CD-524E-831B-3E9AB210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B58895-66AA-9F46-8159-0E5CEC1D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4443601"/>
            <a:ext cx="4330700" cy="69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ED62B-2CA4-C040-872A-582DDCEA8107}"/>
              </a:ext>
            </a:extLst>
          </p:cNvPr>
          <p:cNvSpPr txBox="1"/>
          <p:nvPr/>
        </p:nvSpPr>
        <p:spPr>
          <a:xfrm>
            <a:off x="3595607" y="2557220"/>
            <a:ext cx="4093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film is powerful, accessible and funny</a:t>
            </a:r>
          </a:p>
          <a:p>
            <a:r>
              <a:rPr lang="en-US" dirty="0"/>
              <a:t>The movie is well done, but slow</a:t>
            </a:r>
          </a:p>
          <a:p>
            <a:r>
              <a:rPr lang="en-US" dirty="0"/>
              <a:t>Ah yes, and there’s the music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1551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293</Words>
  <Application>Microsoft Macintosh PowerPoint</Application>
  <PresentationFormat>Широкоэкранный</PresentationFormat>
  <Paragraphs>46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Charter</vt:lpstr>
      <vt:lpstr>Charter</vt:lpstr>
      <vt:lpstr>Тема Office</vt:lpstr>
      <vt:lpstr>Text Analysis</vt:lpstr>
      <vt:lpstr>Text analysis pipeline</vt:lpstr>
      <vt:lpstr>Ontology modeling</vt:lpstr>
      <vt:lpstr>      Skip-gram       CBOW</vt:lpstr>
      <vt:lpstr>Презентация PowerPoint</vt:lpstr>
      <vt:lpstr>Negative sampling</vt:lpstr>
      <vt:lpstr>Word vector space</vt:lpstr>
      <vt:lpstr>Презентация PowerPoint</vt:lpstr>
      <vt:lpstr>Sentiment analysis</vt:lpstr>
      <vt:lpstr>FastText from Facebook (Meta)</vt:lpstr>
      <vt:lpstr>Pretrained vectors</vt:lpstr>
      <vt:lpstr>RNN</vt:lpstr>
      <vt:lpstr>Memory problem</vt:lpstr>
      <vt:lpstr>Try it</vt:lpstr>
      <vt:lpstr>LSTM</vt:lpstr>
      <vt:lpstr>Part of speech tagging</vt:lpstr>
      <vt:lpstr>Named entity recognition</vt:lpstr>
      <vt:lpstr>Sentiment analysis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Embeddings</dc:title>
  <dc:creator>Kirill Svyatov</dc:creator>
  <cp:lastModifiedBy>Kirill Svyatov</cp:lastModifiedBy>
  <cp:revision>16</cp:revision>
  <dcterms:created xsi:type="dcterms:W3CDTF">2021-12-01T05:40:22Z</dcterms:created>
  <dcterms:modified xsi:type="dcterms:W3CDTF">2021-12-02T14:30:16Z</dcterms:modified>
</cp:coreProperties>
</file>